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5.xml" ContentType="application/vnd.openxmlformats-officedocument.theme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modernComment_128_4F06DA23.xml" ContentType="application/vnd.ms-powerpoint.comments+xml"/>
  <Override PartName="/ppt/notesSlides/notesSlide4.xml" ContentType="application/vnd.openxmlformats-officedocument.presentationml.notesSlide+xml"/>
  <Override PartName="/ppt/comments/modernComment_129_CFDB772F.xml" ContentType="application/vnd.ms-powerpoint.comments+xml"/>
  <Override PartName="/ppt/notesSlides/notesSlide5.xml" ContentType="application/vnd.openxmlformats-officedocument.presentationml.notesSlide+xml"/>
  <Override PartName="/ppt/comments/modernComment_12A_BAAD06F3.xml" ContentType="application/vnd.ms-powerpoint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709" r:id="rId4"/>
    <p:sldMasterId id="2147483754" r:id="rId5"/>
    <p:sldMasterId id="2147483759" r:id="rId6"/>
    <p:sldMasterId id="2147483764" r:id="rId7"/>
    <p:sldMasterId id="2147483660" r:id="rId8"/>
    <p:sldMasterId id="2147483700" r:id="rId9"/>
    <p:sldMasterId id="2147483774" r:id="rId10"/>
  </p:sldMasterIdLst>
  <p:notesMasterIdLst>
    <p:notesMasterId r:id="rId29"/>
  </p:notesMasterIdLst>
  <p:handoutMasterIdLst>
    <p:handoutMasterId r:id="rId30"/>
  </p:handoutMasterIdLst>
  <p:sldIdLst>
    <p:sldId id="281" r:id="rId11"/>
    <p:sldId id="303" r:id="rId12"/>
    <p:sldId id="381" r:id="rId13"/>
    <p:sldId id="289" r:id="rId14"/>
    <p:sldId id="300" r:id="rId15"/>
    <p:sldId id="294" r:id="rId16"/>
    <p:sldId id="295" r:id="rId17"/>
    <p:sldId id="296" r:id="rId18"/>
    <p:sldId id="297" r:id="rId19"/>
    <p:sldId id="298" r:id="rId20"/>
    <p:sldId id="379" r:id="rId21"/>
    <p:sldId id="369" r:id="rId22"/>
    <p:sldId id="375" r:id="rId23"/>
    <p:sldId id="302" r:id="rId24"/>
    <p:sldId id="383" r:id="rId25"/>
    <p:sldId id="366" r:id="rId26"/>
    <p:sldId id="367" r:id="rId27"/>
    <p:sldId id="358" r:id="rId28"/>
  </p:sldIdLst>
  <p:sldSz cx="12192000" cy="6858000"/>
  <p:notesSz cx="6858000" cy="9144000"/>
  <p:embeddedFontLst>
    <p:embeddedFont>
      <p:font typeface="British Council Sans" panose="020B0504020202020204" pitchFamily="34" charset="0"/>
      <p:regular r:id="rId31"/>
      <p:bold r:id="rId32"/>
      <p:italic r:id="rId33"/>
      <p:boldItalic r:id="rId34"/>
    </p:embeddedFont>
    <p:embeddedFont>
      <p:font typeface="British Council Sans Headline" panose="020B0604020202020204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CD4F67E-1B86-4AE0-81D7-4D1E600CD1CF}">
          <p14:sldIdLst>
            <p14:sldId id="281"/>
          </p14:sldIdLst>
        </p14:section>
        <p14:section name="Survey slide" id="{4ED49FB0-9F5C-4605-89FF-5DA4095E65D4}">
          <p14:sldIdLst>
            <p14:sldId id="303"/>
            <p14:sldId id="381"/>
            <p14:sldId id="289"/>
            <p14:sldId id="300"/>
            <p14:sldId id="294"/>
            <p14:sldId id="295"/>
            <p14:sldId id="296"/>
            <p14:sldId id="297"/>
            <p14:sldId id="298"/>
            <p14:sldId id="379"/>
            <p14:sldId id="369"/>
            <p14:sldId id="375"/>
            <p14:sldId id="302"/>
            <p14:sldId id="383"/>
            <p14:sldId id="366"/>
            <p14:sldId id="367"/>
            <p14:sldId id="358"/>
          </p14:sldIdLst>
        </p14:section>
        <p14:section name="Accessiblity" id="{EF0DCB22-D931-4272-A291-69216D45A8B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820BAAB-B4DA-E417-6AC1-496571D36CC7}" name="Robinson, Melisha (English Teaching)" initials="MR" userId="S::Melisha.Robinson@britishcouncil.org::46847707-bafa-4973-8465-bb536f737adc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reth Royle" initials="GR" lastIdx="31" clrIdx="0">
    <p:extLst>
      <p:ext uri="{19B8F6BF-5375-455C-9EA6-DF929625EA0E}">
        <p15:presenceInfo xmlns:p15="http://schemas.microsoft.com/office/powerpoint/2012/main" userId="6f799235006a86a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FFA0D7"/>
    <a:srgbClr val="920061"/>
    <a:srgbClr val="005C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0596E7-563E-4C67-A863-BAC0645C698B}" v="1293" dt="2025-04-09T22:38:10.7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0" autoAdjust="0"/>
    <p:restoredTop sz="85366" autoAdjust="0"/>
  </p:normalViewPr>
  <p:slideViewPr>
    <p:cSldViewPr snapToGrid="0" snapToObjects="1">
      <p:cViewPr varScale="1">
        <p:scale>
          <a:sx n="66" d="100"/>
          <a:sy n="66" d="100"/>
        </p:scale>
        <p:origin x="632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6" d="100"/>
          <a:sy n="96" d="100"/>
        </p:scale>
        <p:origin x="2480" y="16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34" Type="http://schemas.openxmlformats.org/officeDocument/2006/relationships/font" Target="fonts/font4.fntdata"/><Relationship Id="rId42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notesMaster" Target="notesMasters/notesMaster1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font" Target="fonts/font6.fntdata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font" Target="fonts/font1.fntdata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handoutMaster" Target="handoutMasters/handoutMaster1.xml"/><Relationship Id="rId35" Type="http://schemas.openxmlformats.org/officeDocument/2006/relationships/font" Target="fonts/font5.fntdata"/><Relationship Id="rId43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inson, Melisha (English)" userId="46847707-bafa-4973-8465-bb536f737adc" providerId="ADAL" clId="{580596E7-563E-4C67-A863-BAC0645C698B}"/>
    <pc:docChg chg="modSld">
      <pc:chgData name="Robinson, Melisha (English)" userId="46847707-bafa-4973-8465-bb536f737adc" providerId="ADAL" clId="{580596E7-563E-4C67-A863-BAC0645C698B}" dt="2025-04-16T07:52:26.561" v="0" actId="20577"/>
      <pc:docMkLst>
        <pc:docMk/>
      </pc:docMkLst>
      <pc:sldChg chg="modNotesTx">
        <pc:chgData name="Robinson, Melisha (English)" userId="46847707-bafa-4973-8465-bb536f737adc" providerId="ADAL" clId="{580596E7-563E-4C67-A863-BAC0645C698B}" dt="2025-04-16T07:52:26.561" v="0" actId="20577"/>
        <pc:sldMkLst>
          <pc:docMk/>
          <pc:sldMk cId="3131901683" sldId="298"/>
        </pc:sldMkLst>
      </pc:sldChg>
    </pc:docChg>
  </pc:docChgLst>
  <pc:docChgLst>
    <pc:chgData name="Robinson, Melisha (English)" userId="46847707-bafa-4973-8465-bb536f737adc" providerId="ADAL" clId="{F87C933D-C30C-4391-B660-96095653E9F7}"/>
    <pc:docChg chg="undo custSel addSld delSld modSld sldOrd addSection delSection modSection">
      <pc:chgData name="Robinson, Melisha (English)" userId="46847707-bafa-4973-8465-bb536f737adc" providerId="ADAL" clId="{F87C933D-C30C-4391-B660-96095653E9F7}" dt="2025-03-25T09:40:33.988" v="7626" actId="47"/>
      <pc:docMkLst>
        <pc:docMk/>
      </pc:docMkLst>
      <pc:sldChg chg="del">
        <pc:chgData name="Robinson, Melisha (English)" userId="46847707-bafa-4973-8465-bb536f737adc" providerId="ADAL" clId="{F87C933D-C30C-4391-B660-96095653E9F7}" dt="2025-03-17T06:58:50.616" v="971" actId="47"/>
        <pc:sldMkLst>
          <pc:docMk/>
          <pc:sldMk cId="3523948430" sldId="275"/>
        </pc:sldMkLst>
      </pc:sldChg>
      <pc:sldChg chg="modSp mod">
        <pc:chgData name="Robinson, Melisha (English)" userId="46847707-bafa-4973-8465-bb536f737adc" providerId="ADAL" clId="{F87C933D-C30C-4391-B660-96095653E9F7}" dt="2025-03-13T09:28:53.798" v="32" actId="20577"/>
        <pc:sldMkLst>
          <pc:docMk/>
          <pc:sldMk cId="1569505331" sldId="281"/>
        </pc:sldMkLst>
        <pc:spChg chg="mod">
          <ac:chgData name="Robinson, Melisha (English)" userId="46847707-bafa-4973-8465-bb536f737adc" providerId="ADAL" clId="{F87C933D-C30C-4391-B660-96095653E9F7}" dt="2025-03-13T09:28:53.798" v="32" actId="20577"/>
          <ac:spMkLst>
            <pc:docMk/>
            <pc:sldMk cId="1569505331" sldId="281"/>
            <ac:spMk id="3" creationId="{00000000-0000-0000-0000-000000000000}"/>
          </ac:spMkLst>
        </pc:spChg>
        <pc:spChg chg="mod">
          <ac:chgData name="Robinson, Melisha (English)" userId="46847707-bafa-4973-8465-bb536f737adc" providerId="ADAL" clId="{F87C933D-C30C-4391-B660-96095653E9F7}" dt="2025-03-13T09:28:46.598" v="31" actId="20577"/>
          <ac:spMkLst>
            <pc:docMk/>
            <pc:sldMk cId="1569505331" sldId="281"/>
            <ac:spMk id="13" creationId="{50EC0CEC-1BF7-FB4F-8AF9-847F9A9BB220}"/>
          </ac:spMkLst>
        </pc:spChg>
      </pc:sldChg>
      <pc:sldChg chg="del">
        <pc:chgData name="Robinson, Melisha (English)" userId="46847707-bafa-4973-8465-bb536f737adc" providerId="ADAL" clId="{F87C933D-C30C-4391-B660-96095653E9F7}" dt="2025-03-17T06:58:51.587" v="972" actId="47"/>
        <pc:sldMkLst>
          <pc:docMk/>
          <pc:sldMk cId="289267127" sldId="286"/>
        </pc:sldMkLst>
      </pc:sldChg>
      <pc:sldChg chg="modSp add del mod modAnim">
        <pc:chgData name="Robinson, Melisha (English)" userId="46847707-bafa-4973-8465-bb536f737adc" providerId="ADAL" clId="{F87C933D-C30C-4391-B660-96095653E9F7}" dt="2025-03-19T10:28:40.790" v="1301"/>
        <pc:sldMkLst>
          <pc:docMk/>
          <pc:sldMk cId="1128385806" sldId="289"/>
        </pc:sldMkLst>
        <pc:spChg chg="mod">
          <ac:chgData name="Robinson, Melisha (English)" userId="46847707-bafa-4973-8465-bb536f737adc" providerId="ADAL" clId="{F87C933D-C30C-4391-B660-96095653E9F7}" dt="2025-03-17T06:24:47.727" v="237" actId="20577"/>
          <ac:spMkLst>
            <pc:docMk/>
            <pc:sldMk cId="1128385806" sldId="289"/>
            <ac:spMk id="2" creationId="{B67C36D6-0D20-049E-D976-649BE8406BAB}"/>
          </ac:spMkLst>
        </pc:spChg>
        <pc:spChg chg="mod">
          <ac:chgData name="Robinson, Melisha (English)" userId="46847707-bafa-4973-8465-bb536f737adc" providerId="ADAL" clId="{F87C933D-C30C-4391-B660-96095653E9F7}" dt="2025-03-17T06:24:55.412" v="239" actId="20577"/>
          <ac:spMkLst>
            <pc:docMk/>
            <pc:sldMk cId="1128385806" sldId="289"/>
            <ac:spMk id="3" creationId="{7EC44F5C-C11A-B273-8F60-8DC2AD9BBF6A}"/>
          </ac:spMkLst>
        </pc:spChg>
      </pc:sldChg>
      <pc:sldChg chg="delSp modSp add del mod ord">
        <pc:chgData name="Robinson, Melisha (English)" userId="46847707-bafa-4973-8465-bb536f737adc" providerId="ADAL" clId="{F87C933D-C30C-4391-B660-96095653E9F7}" dt="2025-03-17T06:59:13.655" v="975" actId="2696"/>
        <pc:sldMkLst>
          <pc:docMk/>
          <pc:sldMk cId="1553173499" sldId="290"/>
        </pc:sldMkLst>
        <pc:spChg chg="mod">
          <ac:chgData name="Robinson, Melisha (English)" userId="46847707-bafa-4973-8465-bb536f737adc" providerId="ADAL" clId="{F87C933D-C30C-4391-B660-96095653E9F7}" dt="2025-03-17T05:25:53.902" v="141" actId="20577"/>
          <ac:spMkLst>
            <pc:docMk/>
            <pc:sldMk cId="1553173499" sldId="290"/>
            <ac:spMk id="3" creationId="{AD75529A-3FCB-ABA9-5A66-9086529B813A}"/>
          </ac:spMkLst>
        </pc:spChg>
        <pc:picChg chg="del">
          <ac:chgData name="Robinson, Melisha (English)" userId="46847707-bafa-4973-8465-bb536f737adc" providerId="ADAL" clId="{F87C933D-C30C-4391-B660-96095653E9F7}" dt="2025-03-17T05:24:02.217" v="34" actId="478"/>
          <ac:picMkLst>
            <pc:docMk/>
            <pc:sldMk cId="1553173499" sldId="290"/>
            <ac:picMk id="6" creationId="{FC6CC3E2-F6C4-A63C-854C-74C28AA5A1FE}"/>
          </ac:picMkLst>
        </pc:picChg>
        <pc:picChg chg="del">
          <ac:chgData name="Robinson, Melisha (English)" userId="46847707-bafa-4973-8465-bb536f737adc" providerId="ADAL" clId="{F87C933D-C30C-4391-B660-96095653E9F7}" dt="2025-03-17T05:24:04.398" v="35" actId="478"/>
          <ac:picMkLst>
            <pc:docMk/>
            <pc:sldMk cId="1553173499" sldId="290"/>
            <ac:picMk id="8" creationId="{BD0579D0-F6FA-5B2A-7E68-C5482BE902B0}"/>
          </ac:picMkLst>
        </pc:picChg>
      </pc:sldChg>
      <pc:sldChg chg="add del">
        <pc:chgData name="Robinson, Melisha (English)" userId="46847707-bafa-4973-8465-bb536f737adc" providerId="ADAL" clId="{F87C933D-C30C-4391-B660-96095653E9F7}" dt="2025-03-17T06:47:16.435" v="306" actId="47"/>
        <pc:sldMkLst>
          <pc:docMk/>
          <pc:sldMk cId="2824722006" sldId="291"/>
        </pc:sldMkLst>
      </pc:sldChg>
      <pc:sldChg chg="add del">
        <pc:chgData name="Robinson, Melisha (English)" userId="46847707-bafa-4973-8465-bb536f737adc" providerId="ADAL" clId="{F87C933D-C30C-4391-B660-96095653E9F7}" dt="2025-03-17T06:47:17.890" v="307" actId="47"/>
        <pc:sldMkLst>
          <pc:docMk/>
          <pc:sldMk cId="4144823190" sldId="292"/>
        </pc:sldMkLst>
      </pc:sldChg>
      <pc:sldChg chg="addSp delSp modSp add del mod">
        <pc:chgData name="Robinson, Melisha (English)" userId="46847707-bafa-4973-8465-bb536f737adc" providerId="ADAL" clId="{F87C933D-C30C-4391-B660-96095653E9F7}" dt="2025-03-17T07:17:27.734" v="1226" actId="5793"/>
        <pc:sldMkLst>
          <pc:docMk/>
          <pc:sldMk cId="966488531" sldId="294"/>
        </pc:sldMkLst>
        <pc:spChg chg="mod">
          <ac:chgData name="Robinson, Melisha (English)" userId="46847707-bafa-4973-8465-bb536f737adc" providerId="ADAL" clId="{F87C933D-C30C-4391-B660-96095653E9F7}" dt="2025-03-17T07:17:27.734" v="1226" actId="5793"/>
          <ac:spMkLst>
            <pc:docMk/>
            <pc:sldMk cId="966488531" sldId="294"/>
            <ac:spMk id="3" creationId="{8DEA97BD-36EE-40BB-5A5C-8DD8C95E96D3}"/>
          </ac:spMkLst>
        </pc:spChg>
        <pc:graphicFrameChg chg="add del modGraphic">
          <ac:chgData name="Robinson, Melisha (English)" userId="46847707-bafa-4973-8465-bb536f737adc" providerId="ADAL" clId="{F87C933D-C30C-4391-B660-96095653E9F7}" dt="2025-03-17T06:57:18.230" v="832" actId="478"/>
          <ac:graphicFrameMkLst>
            <pc:docMk/>
            <pc:sldMk cId="966488531" sldId="294"/>
            <ac:graphicFrameMk id="6" creationId="{962B5B84-05D5-4716-D630-569DCB25E0D4}"/>
          </ac:graphicFrameMkLst>
        </pc:graphicFrameChg>
      </pc:sldChg>
      <pc:sldChg chg="addSp delSp modSp add del mod modNotesTx">
        <pc:chgData name="Robinson, Melisha (English)" userId="46847707-bafa-4973-8465-bb536f737adc" providerId="ADAL" clId="{F87C933D-C30C-4391-B660-96095653E9F7}" dt="2025-03-25T09:10:58.709" v="6280" actId="1076"/>
        <pc:sldMkLst>
          <pc:docMk/>
          <pc:sldMk cId="2749526832" sldId="295"/>
        </pc:sldMkLst>
        <pc:spChg chg="mod">
          <ac:chgData name="Robinson, Melisha (English)" userId="46847707-bafa-4973-8465-bb536f737adc" providerId="ADAL" clId="{F87C933D-C30C-4391-B660-96095653E9F7}" dt="2025-03-17T07:17:46.881" v="1270" actId="6549"/>
          <ac:spMkLst>
            <pc:docMk/>
            <pc:sldMk cId="2749526832" sldId="295"/>
            <ac:spMk id="2" creationId="{E002610D-25D8-E240-A272-9EB11CA4A086}"/>
          </ac:spMkLst>
        </pc:spChg>
        <pc:spChg chg="del">
          <ac:chgData name="Robinson, Melisha (English)" userId="46847707-bafa-4973-8465-bb536f737adc" providerId="ADAL" clId="{F87C933D-C30C-4391-B660-96095653E9F7}" dt="2025-03-25T07:06:13.815" v="1431" actId="478"/>
          <ac:spMkLst>
            <pc:docMk/>
            <pc:sldMk cId="2749526832" sldId="295"/>
            <ac:spMk id="3" creationId="{8DEA97BD-36EE-40BB-5A5C-8DD8C95E96D3}"/>
          </ac:spMkLst>
        </pc:spChg>
        <pc:spChg chg="add mod">
          <ac:chgData name="Robinson, Melisha (English)" userId="46847707-bafa-4973-8465-bb536f737adc" providerId="ADAL" clId="{F87C933D-C30C-4391-B660-96095653E9F7}" dt="2025-03-25T07:06:27.065" v="1433" actId="767"/>
          <ac:spMkLst>
            <pc:docMk/>
            <pc:sldMk cId="2749526832" sldId="295"/>
            <ac:spMk id="5" creationId="{B81A1CC8-A70E-FECF-E312-7546E0671DCE}"/>
          </ac:spMkLst>
        </pc:spChg>
        <pc:spChg chg="add del mod">
          <ac:chgData name="Robinson, Melisha (English)" userId="46847707-bafa-4973-8465-bb536f737adc" providerId="ADAL" clId="{F87C933D-C30C-4391-B660-96095653E9F7}" dt="2025-03-25T08:40:39.822" v="5586"/>
          <ac:spMkLst>
            <pc:docMk/>
            <pc:sldMk cId="2749526832" sldId="295"/>
            <ac:spMk id="10" creationId="{17AFB04E-CA9B-57F4-9678-9EABC4396D37}"/>
          </ac:spMkLst>
        </pc:spChg>
        <pc:spChg chg="add mod">
          <ac:chgData name="Robinson, Melisha (English)" userId="46847707-bafa-4973-8465-bb536f737adc" providerId="ADAL" clId="{F87C933D-C30C-4391-B660-96095653E9F7}" dt="2025-03-25T09:10:58.709" v="6280" actId="1076"/>
          <ac:spMkLst>
            <pc:docMk/>
            <pc:sldMk cId="2749526832" sldId="295"/>
            <ac:spMk id="12" creationId="{C730C7C1-8C62-4677-FA8A-DD0B49D4AFAA}"/>
          </ac:spMkLst>
        </pc:spChg>
        <pc:picChg chg="del">
          <ac:chgData name="Robinson, Melisha (English)" userId="46847707-bafa-4973-8465-bb536f737adc" providerId="ADAL" clId="{F87C933D-C30C-4391-B660-96095653E9F7}" dt="2025-03-25T08:39:42.282" v="5578" actId="478"/>
          <ac:picMkLst>
            <pc:docMk/>
            <pc:sldMk cId="2749526832" sldId="295"/>
            <ac:picMk id="6" creationId="{150B0ABD-2B61-F13C-E73A-99F260809146}"/>
          </ac:picMkLst>
        </pc:picChg>
        <pc:picChg chg="mod">
          <ac:chgData name="Robinson, Melisha (English)" userId="46847707-bafa-4973-8465-bb536f737adc" providerId="ADAL" clId="{F87C933D-C30C-4391-B660-96095653E9F7}" dt="2025-03-25T08:42:13.450" v="5590" actId="1440"/>
          <ac:picMkLst>
            <pc:docMk/>
            <pc:sldMk cId="2749526832" sldId="295"/>
            <ac:picMk id="8" creationId="{1B602047-A318-E47D-2A86-05D63D2A0498}"/>
          </ac:picMkLst>
        </pc:picChg>
        <pc:picChg chg="add mod">
          <ac:chgData name="Robinson, Melisha (English)" userId="46847707-bafa-4973-8465-bb536f737adc" providerId="ADAL" clId="{F87C933D-C30C-4391-B660-96095653E9F7}" dt="2025-03-25T08:41:59.529" v="5589" actId="1076"/>
          <ac:picMkLst>
            <pc:docMk/>
            <pc:sldMk cId="2749526832" sldId="295"/>
            <ac:picMk id="9" creationId="{48E2A302-4762-8CCE-9E9F-B836B10F5463}"/>
          </ac:picMkLst>
        </pc:picChg>
        <pc:picChg chg="add mod">
          <ac:chgData name="Robinson, Melisha (English)" userId="46847707-bafa-4973-8465-bb536f737adc" providerId="ADAL" clId="{F87C933D-C30C-4391-B660-96095653E9F7}" dt="2025-03-25T09:08:37.132" v="6222" actId="14100"/>
          <ac:picMkLst>
            <pc:docMk/>
            <pc:sldMk cId="2749526832" sldId="295"/>
            <ac:picMk id="11" creationId="{B8213EE0-6373-1D6F-0D09-BF56A675B859}"/>
          </ac:picMkLst>
        </pc:picChg>
      </pc:sldChg>
      <pc:sldChg chg="addSp modSp add del mod modClrScheme modAnim chgLayout">
        <pc:chgData name="Robinson, Melisha (English)" userId="46847707-bafa-4973-8465-bb536f737adc" providerId="ADAL" clId="{F87C933D-C30C-4391-B660-96095653E9F7}" dt="2025-03-25T08:58:57.204" v="6010" actId="1440"/>
        <pc:sldMkLst>
          <pc:docMk/>
          <pc:sldMk cId="1325849123" sldId="296"/>
        </pc:sldMkLst>
        <pc:spChg chg="mod">
          <ac:chgData name="Robinson, Melisha (English)" userId="46847707-bafa-4973-8465-bb536f737adc" providerId="ADAL" clId="{F87C933D-C30C-4391-B660-96095653E9F7}" dt="2025-03-25T08:43:36.721" v="5597" actId="26606"/>
          <ac:spMkLst>
            <pc:docMk/>
            <pc:sldMk cId="1325849123" sldId="296"/>
            <ac:spMk id="2" creationId="{E002610D-25D8-E240-A272-9EB11CA4A086}"/>
          </ac:spMkLst>
        </pc:spChg>
        <pc:spChg chg="mod ord">
          <ac:chgData name="Robinson, Melisha (English)" userId="46847707-bafa-4973-8465-bb536f737adc" providerId="ADAL" clId="{F87C933D-C30C-4391-B660-96095653E9F7}" dt="2025-03-25T08:43:36.721" v="5597" actId="26606"/>
          <ac:spMkLst>
            <pc:docMk/>
            <pc:sldMk cId="1325849123" sldId="296"/>
            <ac:spMk id="4" creationId="{DC30C5F5-ADD4-EAD2-7EF6-E155AC4059BD}"/>
          </ac:spMkLst>
        </pc:spChg>
        <pc:spChg chg="mod">
          <ac:chgData name="Robinson, Melisha (English)" userId="46847707-bafa-4973-8465-bb536f737adc" providerId="ADAL" clId="{F87C933D-C30C-4391-B660-96095653E9F7}" dt="2025-03-25T08:45:54.716" v="5664" actId="20577"/>
          <ac:spMkLst>
            <pc:docMk/>
            <pc:sldMk cId="1325849123" sldId="296"/>
            <ac:spMk id="6" creationId="{7B45470F-4F5F-C70B-0F5D-C815CB4EA56B}"/>
          </ac:spMkLst>
        </pc:spChg>
        <pc:picChg chg="add mod">
          <ac:chgData name="Robinson, Melisha (English)" userId="46847707-bafa-4973-8465-bb536f737adc" providerId="ADAL" clId="{F87C933D-C30C-4391-B660-96095653E9F7}" dt="2025-03-25T08:58:57.204" v="6010" actId="1440"/>
          <ac:picMkLst>
            <pc:docMk/>
            <pc:sldMk cId="1325849123" sldId="296"/>
            <ac:picMk id="5" creationId="{881366ED-A103-8370-40EF-FC19B20C197E}"/>
          </ac:picMkLst>
        </pc:picChg>
      </pc:sldChg>
      <pc:sldChg chg="addSp modSp add del mod modClrScheme modAnim chgLayout modNotesTx">
        <pc:chgData name="Robinson, Melisha (English)" userId="46847707-bafa-4973-8465-bb536f737adc" providerId="ADAL" clId="{F87C933D-C30C-4391-B660-96095653E9F7}" dt="2025-03-25T08:58:10.513" v="6009" actId="1440"/>
        <pc:sldMkLst>
          <pc:docMk/>
          <pc:sldMk cId="3487266607" sldId="297"/>
        </pc:sldMkLst>
        <pc:spChg chg="mod">
          <ac:chgData name="Robinson, Melisha (English)" userId="46847707-bafa-4973-8465-bb536f737adc" providerId="ADAL" clId="{F87C933D-C30C-4391-B660-96095653E9F7}" dt="2025-03-25T08:56:56.591" v="6006" actId="27636"/>
          <ac:spMkLst>
            <pc:docMk/>
            <pc:sldMk cId="3487266607" sldId="297"/>
            <ac:spMk id="2" creationId="{E002610D-25D8-E240-A272-9EB11CA4A086}"/>
          </ac:spMkLst>
        </pc:spChg>
        <pc:spChg chg="mod">
          <ac:chgData name="Robinson, Melisha (English)" userId="46847707-bafa-4973-8465-bb536f737adc" providerId="ADAL" clId="{F87C933D-C30C-4391-B660-96095653E9F7}" dt="2025-03-25T08:56:56.592" v="6007" actId="27636"/>
          <ac:spMkLst>
            <pc:docMk/>
            <pc:sldMk cId="3487266607" sldId="297"/>
            <ac:spMk id="3" creationId="{8DEA97BD-36EE-40BB-5A5C-8DD8C95E96D3}"/>
          </ac:spMkLst>
        </pc:spChg>
        <pc:spChg chg="mod ord">
          <ac:chgData name="Robinson, Melisha (English)" userId="46847707-bafa-4973-8465-bb536f737adc" providerId="ADAL" clId="{F87C933D-C30C-4391-B660-96095653E9F7}" dt="2025-03-25T08:56:56.572" v="6005" actId="26606"/>
          <ac:spMkLst>
            <pc:docMk/>
            <pc:sldMk cId="3487266607" sldId="297"/>
            <ac:spMk id="4" creationId="{DC30C5F5-ADD4-EAD2-7EF6-E155AC4059BD}"/>
          </ac:spMkLst>
        </pc:spChg>
        <pc:picChg chg="add mod">
          <ac:chgData name="Robinson, Melisha (English)" userId="46847707-bafa-4973-8465-bb536f737adc" providerId="ADAL" clId="{F87C933D-C30C-4391-B660-96095653E9F7}" dt="2025-03-25T08:58:10.513" v="6009" actId="1440"/>
          <ac:picMkLst>
            <pc:docMk/>
            <pc:sldMk cId="3487266607" sldId="297"/>
            <ac:picMk id="6" creationId="{31D09798-D99A-794D-87E6-2E48D1972548}"/>
          </ac:picMkLst>
        </pc:picChg>
      </pc:sldChg>
      <pc:sldChg chg="addSp modSp add del mod ord modClrScheme modAnim chgLayout modNotesTx">
        <pc:chgData name="Robinson, Melisha (English)" userId="46847707-bafa-4973-8465-bb536f737adc" providerId="ADAL" clId="{F87C933D-C30C-4391-B660-96095653E9F7}" dt="2025-03-25T08:59:30.165" v="6016" actId="14100"/>
        <pc:sldMkLst>
          <pc:docMk/>
          <pc:sldMk cId="3131901683" sldId="298"/>
        </pc:sldMkLst>
        <pc:spChg chg="mod">
          <ac:chgData name="Robinson, Melisha (English)" userId="46847707-bafa-4973-8465-bb536f737adc" providerId="ADAL" clId="{F87C933D-C30C-4391-B660-96095653E9F7}" dt="2025-03-25T08:59:16.822" v="6013" actId="26606"/>
          <ac:spMkLst>
            <pc:docMk/>
            <pc:sldMk cId="3131901683" sldId="298"/>
            <ac:spMk id="2" creationId="{E002610D-25D8-E240-A272-9EB11CA4A086}"/>
          </ac:spMkLst>
        </pc:spChg>
        <pc:spChg chg="mod">
          <ac:chgData name="Robinson, Melisha (English)" userId="46847707-bafa-4973-8465-bb536f737adc" providerId="ADAL" clId="{F87C933D-C30C-4391-B660-96095653E9F7}" dt="2025-03-25T08:59:16.822" v="6013" actId="26606"/>
          <ac:spMkLst>
            <pc:docMk/>
            <pc:sldMk cId="3131901683" sldId="298"/>
            <ac:spMk id="3" creationId="{8DEA97BD-36EE-40BB-5A5C-8DD8C95E96D3}"/>
          </ac:spMkLst>
        </pc:spChg>
        <pc:spChg chg="mod ord">
          <ac:chgData name="Robinson, Melisha (English)" userId="46847707-bafa-4973-8465-bb536f737adc" providerId="ADAL" clId="{F87C933D-C30C-4391-B660-96095653E9F7}" dt="2025-03-25T08:59:16.822" v="6013" actId="26606"/>
          <ac:spMkLst>
            <pc:docMk/>
            <pc:sldMk cId="3131901683" sldId="298"/>
            <ac:spMk id="4" creationId="{DC30C5F5-ADD4-EAD2-7EF6-E155AC4059BD}"/>
          </ac:spMkLst>
        </pc:spChg>
        <pc:spChg chg="add mod">
          <ac:chgData name="Robinson, Melisha (English)" userId="46847707-bafa-4973-8465-bb536f737adc" providerId="ADAL" clId="{F87C933D-C30C-4391-B660-96095653E9F7}" dt="2025-03-19T10:31:59.682" v="1328" actId="571"/>
          <ac:spMkLst>
            <pc:docMk/>
            <pc:sldMk cId="3131901683" sldId="298"/>
            <ac:spMk id="6" creationId="{B48E3E07-1382-A86B-9851-48CD1E222B5B}"/>
          </ac:spMkLst>
        </pc:spChg>
        <pc:spChg chg="add mod">
          <ac:chgData name="Robinson, Melisha (English)" userId="46847707-bafa-4973-8465-bb536f737adc" providerId="ADAL" clId="{F87C933D-C30C-4391-B660-96095653E9F7}" dt="2025-03-25T07:23:53.369" v="1752" actId="571"/>
          <ac:spMkLst>
            <pc:docMk/>
            <pc:sldMk cId="3131901683" sldId="298"/>
            <ac:spMk id="6" creationId="{EAF12BA6-52A5-9BD0-18E0-49D34A27A3DE}"/>
          </ac:spMkLst>
        </pc:spChg>
        <pc:spChg chg="add mod">
          <ac:chgData name="Robinson, Melisha (English)" userId="46847707-bafa-4973-8465-bb536f737adc" providerId="ADAL" clId="{F87C933D-C30C-4391-B660-96095653E9F7}" dt="2025-03-25T07:24:01.939" v="1754" actId="571"/>
          <ac:spMkLst>
            <pc:docMk/>
            <pc:sldMk cId="3131901683" sldId="298"/>
            <ac:spMk id="8" creationId="{B7C4E96A-A32B-CA3F-9ECA-BF878692A1D2}"/>
          </ac:spMkLst>
        </pc:spChg>
        <pc:picChg chg="mod">
          <ac:chgData name="Robinson, Melisha (English)" userId="46847707-bafa-4973-8465-bb536f737adc" providerId="ADAL" clId="{F87C933D-C30C-4391-B660-96095653E9F7}" dt="2025-03-25T08:59:30.165" v="6016" actId="14100"/>
          <ac:picMkLst>
            <pc:docMk/>
            <pc:sldMk cId="3131901683" sldId="298"/>
            <ac:picMk id="5" creationId="{2DDB52CD-F9E5-E1C4-E5C3-7353E8324774}"/>
          </ac:picMkLst>
        </pc:picChg>
        <pc:picChg chg="add mod">
          <ac:chgData name="Robinson, Melisha (English)" userId="46847707-bafa-4973-8465-bb536f737adc" providerId="ADAL" clId="{F87C933D-C30C-4391-B660-96095653E9F7}" dt="2025-03-25T07:23:53.369" v="1752" actId="571"/>
          <ac:picMkLst>
            <pc:docMk/>
            <pc:sldMk cId="3131901683" sldId="298"/>
            <ac:picMk id="7" creationId="{16757D22-8898-84A5-C9A2-92C084A6AD15}"/>
          </ac:picMkLst>
        </pc:picChg>
        <pc:picChg chg="add mod">
          <ac:chgData name="Robinson, Melisha (English)" userId="46847707-bafa-4973-8465-bb536f737adc" providerId="ADAL" clId="{F87C933D-C30C-4391-B660-96095653E9F7}" dt="2025-03-19T10:31:59.682" v="1328" actId="571"/>
          <ac:picMkLst>
            <pc:docMk/>
            <pc:sldMk cId="3131901683" sldId="298"/>
            <ac:picMk id="7" creationId="{5E8A3E6D-3102-8DB7-1057-643171D82B75}"/>
          </ac:picMkLst>
        </pc:picChg>
        <pc:picChg chg="add mod">
          <ac:chgData name="Robinson, Melisha (English)" userId="46847707-bafa-4973-8465-bb536f737adc" providerId="ADAL" clId="{F87C933D-C30C-4391-B660-96095653E9F7}" dt="2025-03-25T07:24:01.939" v="1754" actId="571"/>
          <ac:picMkLst>
            <pc:docMk/>
            <pc:sldMk cId="3131901683" sldId="298"/>
            <ac:picMk id="9" creationId="{50513096-8C98-663B-F7A4-4245E00EF443}"/>
          </ac:picMkLst>
        </pc:picChg>
      </pc:sldChg>
      <pc:sldChg chg="modSp add del mod modAnim">
        <pc:chgData name="Robinson, Melisha (English)" userId="46847707-bafa-4973-8465-bb536f737adc" providerId="ADAL" clId="{F87C933D-C30C-4391-B660-96095653E9F7}" dt="2025-03-19T10:29:22.937" v="1307"/>
        <pc:sldMkLst>
          <pc:docMk/>
          <pc:sldMk cId="4206792806" sldId="300"/>
        </pc:sldMkLst>
        <pc:spChg chg="mod">
          <ac:chgData name="Robinson, Melisha (English)" userId="46847707-bafa-4973-8465-bb536f737adc" providerId="ADAL" clId="{F87C933D-C30C-4391-B660-96095653E9F7}" dt="2025-03-17T06:25:47.272" v="294" actId="6549"/>
          <ac:spMkLst>
            <pc:docMk/>
            <pc:sldMk cId="4206792806" sldId="300"/>
            <ac:spMk id="2" creationId="{D0D5BDEF-4803-1C8A-DD4F-3932D984C24F}"/>
          </ac:spMkLst>
        </pc:spChg>
        <pc:spChg chg="mod">
          <ac:chgData name="Robinson, Melisha (English)" userId="46847707-bafa-4973-8465-bb536f737adc" providerId="ADAL" clId="{F87C933D-C30C-4391-B660-96095653E9F7}" dt="2025-03-17T07:16:42.388" v="1224"/>
          <ac:spMkLst>
            <pc:docMk/>
            <pc:sldMk cId="4206792806" sldId="300"/>
            <ac:spMk id="3" creationId="{3B46FB75-9311-E250-59DE-D4DA92C41F63}"/>
          </ac:spMkLst>
        </pc:spChg>
      </pc:sldChg>
      <pc:sldChg chg="addSp delSp modSp add del mod modNotesTx">
        <pc:chgData name="Robinson, Melisha (English)" userId="46847707-bafa-4973-8465-bb536f737adc" providerId="ADAL" clId="{F87C933D-C30C-4391-B660-96095653E9F7}" dt="2025-03-25T09:19:09.654" v="6518"/>
        <pc:sldMkLst>
          <pc:docMk/>
          <pc:sldMk cId="3112088457" sldId="301"/>
        </pc:sldMkLst>
        <pc:spChg chg="mod">
          <ac:chgData name="Robinson, Melisha (English)" userId="46847707-bafa-4973-8465-bb536f737adc" providerId="ADAL" clId="{F87C933D-C30C-4391-B660-96095653E9F7}" dt="2025-03-25T09:13:27.768" v="6332" actId="207"/>
          <ac:spMkLst>
            <pc:docMk/>
            <pc:sldMk cId="3112088457" sldId="301"/>
            <ac:spMk id="2" creationId="{F1D946B8-B8EB-75D5-28A9-33C820888E47}"/>
          </ac:spMkLst>
        </pc:spChg>
        <pc:spChg chg="mod">
          <ac:chgData name="Robinson, Melisha (English)" userId="46847707-bafa-4973-8465-bb536f737adc" providerId="ADAL" clId="{F87C933D-C30C-4391-B660-96095653E9F7}" dt="2025-03-25T09:13:36.638" v="6333" actId="21"/>
          <ac:spMkLst>
            <pc:docMk/>
            <pc:sldMk cId="3112088457" sldId="301"/>
            <ac:spMk id="3" creationId="{887DC2CA-9E2C-5EF6-7918-D06614A4AB14}"/>
          </ac:spMkLst>
        </pc:spChg>
        <pc:spChg chg="add mod">
          <ac:chgData name="Robinson, Melisha (English)" userId="46847707-bafa-4973-8465-bb536f737adc" providerId="ADAL" clId="{F87C933D-C30C-4391-B660-96095653E9F7}" dt="2025-03-25T07:25:24.903" v="1811" actId="1076"/>
          <ac:spMkLst>
            <pc:docMk/>
            <pc:sldMk cId="3112088457" sldId="301"/>
            <ac:spMk id="10" creationId="{CA242A41-BB4C-10DF-0ECB-47EC07241F86}"/>
          </ac:spMkLst>
        </pc:spChg>
        <pc:picChg chg="add del mod">
          <ac:chgData name="Robinson, Melisha (English)" userId="46847707-bafa-4973-8465-bb536f737adc" providerId="ADAL" clId="{F87C933D-C30C-4391-B660-96095653E9F7}" dt="2025-03-25T07:16:22.035" v="1647" actId="478"/>
          <ac:picMkLst>
            <pc:docMk/>
            <pc:sldMk cId="3112088457" sldId="301"/>
            <ac:picMk id="5" creationId="{F2670EDC-8219-0D67-1402-3007455A21B4}"/>
          </ac:picMkLst>
        </pc:picChg>
        <pc:picChg chg="add mod">
          <ac:chgData name="Robinson, Melisha (English)" userId="46847707-bafa-4973-8465-bb536f737adc" providerId="ADAL" clId="{F87C933D-C30C-4391-B660-96095653E9F7}" dt="2025-03-25T09:14:22.702" v="6342" actId="1076"/>
          <ac:picMkLst>
            <pc:docMk/>
            <pc:sldMk cId="3112088457" sldId="301"/>
            <ac:picMk id="6" creationId="{894F370E-4014-FB97-1AAC-FFC572D8B6F3}"/>
          </ac:picMkLst>
        </pc:picChg>
        <pc:picChg chg="add mod">
          <ac:chgData name="Robinson, Melisha (English)" userId="46847707-bafa-4973-8465-bb536f737adc" providerId="ADAL" clId="{F87C933D-C30C-4391-B660-96095653E9F7}" dt="2025-03-25T07:16:24.382" v="1649"/>
          <ac:picMkLst>
            <pc:docMk/>
            <pc:sldMk cId="3112088457" sldId="301"/>
            <ac:picMk id="7" creationId="{A8C6C079-8C22-835B-33D2-0D01687B7804}"/>
          </ac:picMkLst>
        </pc:picChg>
        <pc:picChg chg="add mod">
          <ac:chgData name="Robinson, Melisha (English)" userId="46847707-bafa-4973-8465-bb536f737adc" providerId="ADAL" clId="{F87C933D-C30C-4391-B660-96095653E9F7}" dt="2025-03-25T09:14:20.259" v="6341" actId="1076"/>
          <ac:picMkLst>
            <pc:docMk/>
            <pc:sldMk cId="3112088457" sldId="301"/>
            <ac:picMk id="8" creationId="{760AA300-A6BA-0985-8055-DDF0D3497984}"/>
          </ac:picMkLst>
        </pc:picChg>
        <pc:picChg chg="add mod">
          <ac:chgData name="Robinson, Melisha (English)" userId="46847707-bafa-4973-8465-bb536f737adc" providerId="ADAL" clId="{F87C933D-C30C-4391-B660-96095653E9F7}" dt="2025-03-25T09:14:13.865" v="6338" actId="1076"/>
          <ac:picMkLst>
            <pc:docMk/>
            <pc:sldMk cId="3112088457" sldId="301"/>
            <ac:picMk id="9" creationId="{5BCF99A4-8F44-2571-BEEB-C16A65111F98}"/>
          </ac:picMkLst>
        </pc:picChg>
        <pc:picChg chg="add mod">
          <ac:chgData name="Robinson, Melisha (English)" userId="46847707-bafa-4973-8465-bb536f737adc" providerId="ADAL" clId="{F87C933D-C30C-4391-B660-96095653E9F7}" dt="2025-03-25T07:11:58.687" v="1555" actId="1076"/>
          <ac:picMkLst>
            <pc:docMk/>
            <pc:sldMk cId="3112088457" sldId="301"/>
            <ac:picMk id="1026" creationId="{4BBA6895-DE51-9BC3-F456-493616CB412F}"/>
          </ac:picMkLst>
        </pc:picChg>
        <pc:picChg chg="add mod">
          <ac:chgData name="Robinson, Melisha (English)" userId="46847707-bafa-4973-8465-bb536f737adc" providerId="ADAL" clId="{F87C933D-C30C-4391-B660-96095653E9F7}" dt="2025-03-25T07:12:14.411" v="1559" actId="14100"/>
          <ac:picMkLst>
            <pc:docMk/>
            <pc:sldMk cId="3112088457" sldId="301"/>
            <ac:picMk id="1028" creationId="{D9D8AF51-88DA-1470-317C-C9A3721140C3}"/>
          </ac:picMkLst>
        </pc:picChg>
        <pc:picChg chg="add mod">
          <ac:chgData name="Robinson, Melisha (English)" userId="46847707-bafa-4973-8465-bb536f737adc" providerId="ADAL" clId="{F87C933D-C30C-4391-B660-96095653E9F7}" dt="2025-03-25T09:15:43.774" v="6345" actId="1076"/>
          <ac:picMkLst>
            <pc:docMk/>
            <pc:sldMk cId="3112088457" sldId="301"/>
            <ac:picMk id="1030" creationId="{5A9D5C05-2F1A-4D04-22A3-10B584C28E33}"/>
          </ac:picMkLst>
        </pc:picChg>
      </pc:sldChg>
      <pc:sldChg chg="modSp add del mod modNotesTx">
        <pc:chgData name="Robinson, Melisha (English)" userId="46847707-bafa-4973-8465-bb536f737adc" providerId="ADAL" clId="{F87C933D-C30C-4391-B660-96095653E9F7}" dt="2025-03-25T09:33:21.357" v="7075" actId="20577"/>
        <pc:sldMkLst>
          <pc:docMk/>
          <pc:sldMk cId="1250016867" sldId="302"/>
        </pc:sldMkLst>
        <pc:spChg chg="mod">
          <ac:chgData name="Robinson, Melisha (English)" userId="46847707-bafa-4973-8465-bb536f737adc" providerId="ADAL" clId="{F87C933D-C30C-4391-B660-96095653E9F7}" dt="2025-03-25T09:28:41.409" v="6953" actId="14100"/>
          <ac:spMkLst>
            <pc:docMk/>
            <pc:sldMk cId="1250016867" sldId="302"/>
            <ac:spMk id="3" creationId="{5F5CCE36-9E85-8A34-2E4C-6A1AC542159B}"/>
          </ac:spMkLst>
        </pc:spChg>
      </pc:sldChg>
      <pc:sldChg chg="modSp add del mod ord">
        <pc:chgData name="Robinson, Melisha (English)" userId="46847707-bafa-4973-8465-bb536f737adc" providerId="ADAL" clId="{F87C933D-C30C-4391-B660-96095653E9F7}" dt="2025-03-25T08:38:08.951" v="5574" actId="20577"/>
        <pc:sldMkLst>
          <pc:docMk/>
          <pc:sldMk cId="4237693972" sldId="303"/>
        </pc:sldMkLst>
        <pc:spChg chg="mod">
          <ac:chgData name="Robinson, Melisha (English)" userId="46847707-bafa-4973-8465-bb536f737adc" providerId="ADAL" clId="{F87C933D-C30C-4391-B660-96095653E9F7}" dt="2025-03-25T08:38:08.951" v="5574" actId="20577"/>
          <ac:spMkLst>
            <pc:docMk/>
            <pc:sldMk cId="4237693972" sldId="303"/>
            <ac:spMk id="3" creationId="{4829FE67-0157-45DF-8110-16E138176BCD}"/>
          </ac:spMkLst>
        </pc:spChg>
      </pc:sldChg>
      <pc:sldChg chg="del">
        <pc:chgData name="Robinson, Melisha (English)" userId="46847707-bafa-4973-8465-bb536f737adc" providerId="ADAL" clId="{F87C933D-C30C-4391-B660-96095653E9F7}" dt="2025-03-17T06:58:36.398" v="968" actId="47"/>
        <pc:sldMkLst>
          <pc:docMk/>
          <pc:sldMk cId="217645055" sldId="318"/>
        </pc:sldMkLst>
      </pc:sldChg>
      <pc:sldChg chg="del">
        <pc:chgData name="Robinson, Melisha (English)" userId="46847707-bafa-4973-8465-bb536f737adc" providerId="ADAL" clId="{F87C933D-C30C-4391-B660-96095653E9F7}" dt="2025-03-17T06:58:37.401" v="969" actId="47"/>
        <pc:sldMkLst>
          <pc:docMk/>
          <pc:sldMk cId="2644259191" sldId="320"/>
        </pc:sldMkLst>
      </pc:sldChg>
      <pc:sldChg chg="del">
        <pc:chgData name="Robinson, Melisha (English)" userId="46847707-bafa-4973-8465-bb536f737adc" providerId="ADAL" clId="{F87C933D-C30C-4391-B660-96095653E9F7}" dt="2025-03-17T06:58:43.347" v="970" actId="47"/>
        <pc:sldMkLst>
          <pc:docMk/>
          <pc:sldMk cId="1633578004" sldId="326"/>
        </pc:sldMkLst>
      </pc:sldChg>
      <pc:sldChg chg="add del">
        <pc:chgData name="Robinson, Melisha (English)" userId="46847707-bafa-4973-8465-bb536f737adc" providerId="ADAL" clId="{F87C933D-C30C-4391-B660-96095653E9F7}" dt="2025-03-17T07:01:05.416" v="978" actId="47"/>
        <pc:sldMkLst>
          <pc:docMk/>
          <pc:sldMk cId="2396449801" sldId="355"/>
        </pc:sldMkLst>
      </pc:sldChg>
      <pc:sldChg chg="modSp del mod">
        <pc:chgData name="Robinson, Melisha (English)" userId="46847707-bafa-4973-8465-bb536f737adc" providerId="ADAL" clId="{F87C933D-C30C-4391-B660-96095653E9F7}" dt="2025-03-17T06:58:33.290" v="967" actId="47"/>
        <pc:sldMkLst>
          <pc:docMk/>
          <pc:sldMk cId="7483499" sldId="357"/>
        </pc:sldMkLst>
        <pc:spChg chg="mod">
          <ac:chgData name="Robinson, Melisha (English)" userId="46847707-bafa-4973-8465-bb536f737adc" providerId="ADAL" clId="{F87C933D-C30C-4391-B660-96095653E9F7}" dt="2025-03-17T06:58:26.043" v="965" actId="20577"/>
          <ac:spMkLst>
            <pc:docMk/>
            <pc:sldMk cId="7483499" sldId="357"/>
            <ac:spMk id="6" creationId="{B168D673-5D0D-D541-B92F-3B1F7A86DED6}"/>
          </ac:spMkLst>
        </pc:spChg>
      </pc:sldChg>
      <pc:sldChg chg="modSp add del mod">
        <pc:chgData name="Robinson, Melisha (English)" userId="46847707-bafa-4973-8465-bb536f737adc" providerId="ADAL" clId="{F87C933D-C30C-4391-B660-96095653E9F7}" dt="2025-03-17T07:00:59.455" v="977" actId="47"/>
        <pc:sldMkLst>
          <pc:docMk/>
          <pc:sldMk cId="4040145924" sldId="358"/>
        </pc:sldMkLst>
        <pc:spChg chg="mod">
          <ac:chgData name="Robinson, Melisha (English)" userId="46847707-bafa-4973-8465-bb536f737adc" providerId="ADAL" clId="{F87C933D-C30C-4391-B660-96095653E9F7}" dt="2025-03-17T06:58:31.532" v="966" actId="20577"/>
          <ac:spMkLst>
            <pc:docMk/>
            <pc:sldMk cId="4040145924" sldId="358"/>
            <ac:spMk id="3" creationId="{00000000-0000-0000-0000-000000000000}"/>
          </ac:spMkLst>
        </pc:spChg>
      </pc:sldChg>
      <pc:sldChg chg="add del">
        <pc:chgData name="Robinson, Melisha (English)" userId="46847707-bafa-4973-8465-bb536f737adc" providerId="ADAL" clId="{F87C933D-C30C-4391-B660-96095653E9F7}" dt="2025-03-17T06:59:00.658" v="974" actId="47"/>
        <pc:sldMkLst>
          <pc:docMk/>
          <pc:sldMk cId="3839434028" sldId="359"/>
        </pc:sldMkLst>
      </pc:sldChg>
      <pc:sldChg chg="modSp new add del mod">
        <pc:chgData name="Robinson, Melisha (English)" userId="46847707-bafa-4973-8465-bb536f737adc" providerId="ADAL" clId="{F87C933D-C30C-4391-B660-96095653E9F7}" dt="2025-03-25T09:28:58.535" v="6954" actId="47"/>
        <pc:sldMkLst>
          <pc:docMk/>
          <pc:sldMk cId="4016129592" sldId="365"/>
        </pc:sldMkLst>
        <pc:spChg chg="mod">
          <ac:chgData name="Robinson, Melisha (English)" userId="46847707-bafa-4973-8465-bb536f737adc" providerId="ADAL" clId="{F87C933D-C30C-4391-B660-96095653E9F7}" dt="2025-03-17T06:54:43.032" v="640" actId="20577"/>
          <ac:spMkLst>
            <pc:docMk/>
            <pc:sldMk cId="4016129592" sldId="365"/>
            <ac:spMk id="2" creationId="{976100C3-D546-BBD9-F327-BBA2F1E1D26E}"/>
          </ac:spMkLst>
        </pc:spChg>
        <pc:spChg chg="mod">
          <ac:chgData name="Robinson, Melisha (English)" userId="46847707-bafa-4973-8465-bb536f737adc" providerId="ADAL" clId="{F87C933D-C30C-4391-B660-96095653E9F7}" dt="2025-03-17T06:56:56.530" v="831" actId="20577"/>
          <ac:spMkLst>
            <pc:docMk/>
            <pc:sldMk cId="4016129592" sldId="365"/>
            <ac:spMk id="3" creationId="{9787BF52-CF48-A767-974C-8CE997603CAF}"/>
          </ac:spMkLst>
        </pc:spChg>
      </pc:sldChg>
      <pc:sldChg chg="modSp add del mod ord">
        <pc:chgData name="Robinson, Melisha (English)" userId="46847707-bafa-4973-8465-bb536f737adc" providerId="ADAL" clId="{F87C933D-C30C-4391-B660-96095653E9F7}" dt="2025-03-25T09:35:33.023" v="7094" actId="20577"/>
        <pc:sldMkLst>
          <pc:docMk/>
          <pc:sldMk cId="3870672828" sldId="366"/>
        </pc:sldMkLst>
        <pc:spChg chg="mod">
          <ac:chgData name="Robinson, Melisha (English)" userId="46847707-bafa-4973-8465-bb536f737adc" providerId="ADAL" clId="{F87C933D-C30C-4391-B660-96095653E9F7}" dt="2025-03-25T09:35:08.816" v="7088" actId="20577"/>
          <ac:spMkLst>
            <pc:docMk/>
            <pc:sldMk cId="3870672828" sldId="366"/>
            <ac:spMk id="2" creationId="{E002610D-25D8-E240-A272-9EB11CA4A086}"/>
          </ac:spMkLst>
        </pc:spChg>
        <pc:spChg chg="mod">
          <ac:chgData name="Robinson, Melisha (English)" userId="46847707-bafa-4973-8465-bb536f737adc" providerId="ADAL" clId="{F87C933D-C30C-4391-B660-96095653E9F7}" dt="2025-03-25T09:35:33.023" v="7094" actId="20577"/>
          <ac:spMkLst>
            <pc:docMk/>
            <pc:sldMk cId="3870672828" sldId="366"/>
            <ac:spMk id="3" creationId="{8DEA97BD-36EE-40BB-5A5C-8DD8C95E96D3}"/>
          </ac:spMkLst>
        </pc:spChg>
      </pc:sldChg>
      <pc:sldChg chg="modSp new mod">
        <pc:chgData name="Robinson, Melisha (English)" userId="46847707-bafa-4973-8465-bb536f737adc" providerId="ADAL" clId="{F87C933D-C30C-4391-B660-96095653E9F7}" dt="2025-03-25T09:32:27.817" v="7060" actId="20577"/>
        <pc:sldMkLst>
          <pc:docMk/>
          <pc:sldMk cId="3456452511" sldId="367"/>
        </pc:sldMkLst>
        <pc:spChg chg="mod">
          <ac:chgData name="Robinson, Melisha (English)" userId="46847707-bafa-4973-8465-bb536f737adc" providerId="ADAL" clId="{F87C933D-C30C-4391-B660-96095653E9F7}" dt="2025-03-25T09:32:27.817" v="7060" actId="20577"/>
          <ac:spMkLst>
            <pc:docMk/>
            <pc:sldMk cId="3456452511" sldId="367"/>
            <ac:spMk id="2" creationId="{D0456F43-2462-82BD-3F37-5B97239E5E89}"/>
          </ac:spMkLst>
        </pc:spChg>
        <pc:spChg chg="mod">
          <ac:chgData name="Robinson, Melisha (English)" userId="46847707-bafa-4973-8465-bb536f737adc" providerId="ADAL" clId="{F87C933D-C30C-4391-B660-96095653E9F7}" dt="2025-03-25T09:32:20.369" v="7039" actId="20577"/>
          <ac:spMkLst>
            <pc:docMk/>
            <pc:sldMk cId="3456452511" sldId="367"/>
            <ac:spMk id="3" creationId="{DE8EB1C7-87D9-0D8C-68B6-252D18587CFA}"/>
          </ac:spMkLst>
        </pc:spChg>
      </pc:sldChg>
      <pc:sldChg chg="modSp new mod">
        <pc:chgData name="Robinson, Melisha (English)" userId="46847707-bafa-4973-8465-bb536f737adc" providerId="ADAL" clId="{F87C933D-C30C-4391-B660-96095653E9F7}" dt="2025-03-25T07:05:47.600" v="1430" actId="20577"/>
        <pc:sldMkLst>
          <pc:docMk/>
          <pc:sldMk cId="2323393730" sldId="368"/>
        </pc:sldMkLst>
        <pc:spChg chg="mod">
          <ac:chgData name="Robinson, Melisha (English)" userId="46847707-bafa-4973-8465-bb536f737adc" providerId="ADAL" clId="{F87C933D-C30C-4391-B660-96095653E9F7}" dt="2025-03-25T07:05:25.201" v="1377" actId="20577"/>
          <ac:spMkLst>
            <pc:docMk/>
            <pc:sldMk cId="2323393730" sldId="368"/>
            <ac:spMk id="2" creationId="{21E73748-98BF-D672-A42A-CF0C716FC373}"/>
          </ac:spMkLst>
        </pc:spChg>
        <pc:spChg chg="mod">
          <ac:chgData name="Robinson, Melisha (English)" userId="46847707-bafa-4973-8465-bb536f737adc" providerId="ADAL" clId="{F87C933D-C30C-4391-B660-96095653E9F7}" dt="2025-03-25T07:05:47.600" v="1430" actId="20577"/>
          <ac:spMkLst>
            <pc:docMk/>
            <pc:sldMk cId="2323393730" sldId="368"/>
            <ac:spMk id="3" creationId="{F0A3BC3A-6215-2F6E-62D1-F77A7977733F}"/>
          </ac:spMkLst>
        </pc:spChg>
      </pc:sldChg>
      <pc:sldChg chg="modSp new mod modNotesTx">
        <pc:chgData name="Robinson, Melisha (English)" userId="46847707-bafa-4973-8465-bb536f737adc" providerId="ADAL" clId="{F87C933D-C30C-4391-B660-96095653E9F7}" dt="2025-03-25T09:19:41.944" v="6523" actId="21"/>
        <pc:sldMkLst>
          <pc:docMk/>
          <pc:sldMk cId="2562808757" sldId="369"/>
        </pc:sldMkLst>
        <pc:spChg chg="mod">
          <ac:chgData name="Robinson, Melisha (English)" userId="46847707-bafa-4973-8465-bb536f737adc" providerId="ADAL" clId="{F87C933D-C30C-4391-B660-96095653E9F7}" dt="2025-03-25T09:17:59.386" v="6453" actId="207"/>
          <ac:spMkLst>
            <pc:docMk/>
            <pc:sldMk cId="2562808757" sldId="369"/>
            <ac:spMk id="2" creationId="{B30038C7-1F8B-0986-2541-5C6CA94E5C12}"/>
          </ac:spMkLst>
        </pc:spChg>
        <pc:spChg chg="mod">
          <ac:chgData name="Robinson, Melisha (English)" userId="46847707-bafa-4973-8465-bb536f737adc" providerId="ADAL" clId="{F87C933D-C30C-4391-B660-96095653E9F7}" dt="2025-03-25T09:19:41.944" v="6523" actId="21"/>
          <ac:spMkLst>
            <pc:docMk/>
            <pc:sldMk cId="2562808757" sldId="369"/>
            <ac:spMk id="3" creationId="{5C1C06EA-2436-DEEF-4006-E65F63EB35DA}"/>
          </ac:spMkLst>
        </pc:spChg>
      </pc:sldChg>
      <pc:sldChg chg="modSp new del mod">
        <pc:chgData name="Robinson, Melisha (English)" userId="46847707-bafa-4973-8465-bb536f737adc" providerId="ADAL" clId="{F87C933D-C30C-4391-B660-96095653E9F7}" dt="2025-03-25T09:40:33.988" v="7626" actId="47"/>
        <pc:sldMkLst>
          <pc:docMk/>
          <pc:sldMk cId="2522715746" sldId="370"/>
        </pc:sldMkLst>
        <pc:spChg chg="mod">
          <ac:chgData name="Robinson, Melisha (English)" userId="46847707-bafa-4973-8465-bb536f737adc" providerId="ADAL" clId="{F87C933D-C30C-4391-B660-96095653E9F7}" dt="2025-03-25T09:20:30.584" v="6527" actId="21"/>
          <ac:spMkLst>
            <pc:docMk/>
            <pc:sldMk cId="2522715746" sldId="370"/>
            <ac:spMk id="3" creationId="{14714C76-E7E8-8075-CC0E-F5996B6E47B3}"/>
          </ac:spMkLst>
        </pc:spChg>
      </pc:sldChg>
      <pc:sldChg chg="modSp new del mod">
        <pc:chgData name="Robinson, Melisha (English)" userId="46847707-bafa-4973-8465-bb536f737adc" providerId="ADAL" clId="{F87C933D-C30C-4391-B660-96095653E9F7}" dt="2025-03-25T09:40:25.916" v="7625" actId="47"/>
        <pc:sldMkLst>
          <pc:docMk/>
          <pc:sldMk cId="1091506921" sldId="371"/>
        </pc:sldMkLst>
        <pc:spChg chg="mod">
          <ac:chgData name="Robinson, Melisha (English)" userId="46847707-bafa-4973-8465-bb536f737adc" providerId="ADAL" clId="{F87C933D-C30C-4391-B660-96095653E9F7}" dt="2025-03-25T07:48:59.788" v="3479" actId="20577"/>
          <ac:spMkLst>
            <pc:docMk/>
            <pc:sldMk cId="1091506921" sldId="371"/>
            <ac:spMk id="3" creationId="{A3D05E73-05C3-F2A7-386A-A3FE272509AF}"/>
          </ac:spMkLst>
        </pc:spChg>
      </pc:sldChg>
      <pc:sldChg chg="modSp new del mod">
        <pc:chgData name="Robinson, Melisha (English)" userId="46847707-bafa-4973-8465-bb536f737adc" providerId="ADAL" clId="{F87C933D-C30C-4391-B660-96095653E9F7}" dt="2025-03-25T09:19:11.944" v="6519" actId="47"/>
        <pc:sldMkLst>
          <pc:docMk/>
          <pc:sldMk cId="1695622790" sldId="372"/>
        </pc:sldMkLst>
        <pc:spChg chg="mod">
          <ac:chgData name="Robinson, Melisha (English)" userId="46847707-bafa-4973-8465-bb536f737adc" providerId="ADAL" clId="{F87C933D-C30C-4391-B660-96095653E9F7}" dt="2025-03-25T09:19:06.258" v="6515" actId="21"/>
          <ac:spMkLst>
            <pc:docMk/>
            <pc:sldMk cId="1695622790" sldId="372"/>
            <ac:spMk id="3" creationId="{030F4D19-87E5-A4EC-174B-653372F94A12}"/>
          </ac:spMkLst>
        </pc:spChg>
      </pc:sldChg>
      <pc:sldChg chg="modSp new del mod">
        <pc:chgData name="Robinson, Melisha (English)" userId="46847707-bafa-4973-8465-bb536f737adc" providerId="ADAL" clId="{F87C933D-C30C-4391-B660-96095653E9F7}" dt="2025-03-25T09:11:52.744" v="6284" actId="47"/>
        <pc:sldMkLst>
          <pc:docMk/>
          <pc:sldMk cId="256737140" sldId="373"/>
        </pc:sldMkLst>
        <pc:spChg chg="mod">
          <ac:chgData name="Robinson, Melisha (English)" userId="46847707-bafa-4973-8465-bb536f737adc" providerId="ADAL" clId="{F87C933D-C30C-4391-B660-96095653E9F7}" dt="2025-03-25T08:08:25.182" v="4232" actId="20577"/>
          <ac:spMkLst>
            <pc:docMk/>
            <pc:sldMk cId="256737140" sldId="373"/>
            <ac:spMk id="2" creationId="{D18A3549-4A11-C4D9-1596-FD31CEE6CBB3}"/>
          </ac:spMkLst>
        </pc:spChg>
        <pc:spChg chg="mod">
          <ac:chgData name="Robinson, Melisha (English)" userId="46847707-bafa-4973-8465-bb536f737adc" providerId="ADAL" clId="{F87C933D-C30C-4391-B660-96095653E9F7}" dt="2025-03-25T09:11:35.154" v="6281" actId="21"/>
          <ac:spMkLst>
            <pc:docMk/>
            <pc:sldMk cId="256737140" sldId="373"/>
            <ac:spMk id="3" creationId="{642E5CD0-C062-2759-6878-AC8639D08260}"/>
          </ac:spMkLst>
        </pc:spChg>
      </pc:sldChg>
      <pc:sldChg chg="modSp new mod ord">
        <pc:chgData name="Robinson, Melisha (English)" userId="46847707-bafa-4973-8465-bb536f737adc" providerId="ADAL" clId="{F87C933D-C30C-4391-B660-96095653E9F7}" dt="2025-03-25T09:39:58.707" v="7624"/>
        <pc:sldMkLst>
          <pc:docMk/>
          <pc:sldMk cId="1408589953" sldId="374"/>
        </pc:sldMkLst>
        <pc:spChg chg="mod">
          <ac:chgData name="Robinson, Melisha (English)" userId="46847707-bafa-4973-8465-bb536f737adc" providerId="ADAL" clId="{F87C933D-C30C-4391-B660-96095653E9F7}" dt="2025-03-25T09:35:45.819" v="7108" actId="20577"/>
          <ac:spMkLst>
            <pc:docMk/>
            <pc:sldMk cId="1408589953" sldId="374"/>
            <ac:spMk id="2" creationId="{DC51FD60-AFF2-A88E-1F6A-A85234ED9473}"/>
          </ac:spMkLst>
        </pc:spChg>
        <pc:spChg chg="mod">
          <ac:chgData name="Robinson, Melisha (English)" userId="46847707-bafa-4973-8465-bb536f737adc" providerId="ADAL" clId="{F87C933D-C30C-4391-B660-96095653E9F7}" dt="2025-03-25T09:39:39.631" v="7622" actId="6549"/>
          <ac:spMkLst>
            <pc:docMk/>
            <pc:sldMk cId="1408589953" sldId="374"/>
            <ac:spMk id="3" creationId="{0D99AC87-546B-B783-01D2-D1C186DAC553}"/>
          </ac:spMkLst>
        </pc:spChg>
      </pc:sldChg>
      <pc:sldChg chg="modSp new mod ord">
        <pc:chgData name="Robinson, Melisha (English)" userId="46847707-bafa-4973-8465-bb536f737adc" providerId="ADAL" clId="{F87C933D-C30C-4391-B660-96095653E9F7}" dt="2025-03-25T09:29:06.252" v="6956"/>
        <pc:sldMkLst>
          <pc:docMk/>
          <pc:sldMk cId="3534143056" sldId="375"/>
        </pc:sldMkLst>
        <pc:spChg chg="mod">
          <ac:chgData name="Robinson, Melisha (English)" userId="46847707-bafa-4973-8465-bb536f737adc" providerId="ADAL" clId="{F87C933D-C30C-4391-B660-96095653E9F7}" dt="2025-03-25T08:21:51.961" v="4861" actId="20577"/>
          <ac:spMkLst>
            <pc:docMk/>
            <pc:sldMk cId="3534143056" sldId="375"/>
            <ac:spMk id="2" creationId="{F1064812-5112-6EBC-2792-25CA2699EB5E}"/>
          </ac:spMkLst>
        </pc:spChg>
        <pc:spChg chg="mod">
          <ac:chgData name="Robinson, Melisha (English)" userId="46847707-bafa-4973-8465-bb536f737adc" providerId="ADAL" clId="{F87C933D-C30C-4391-B660-96095653E9F7}" dt="2025-03-25T08:24:58.516" v="5434" actId="20577"/>
          <ac:spMkLst>
            <pc:docMk/>
            <pc:sldMk cId="3534143056" sldId="375"/>
            <ac:spMk id="3" creationId="{FEFAD418-3FDB-46AF-C16A-B175D3F5DB7F}"/>
          </ac:spMkLst>
        </pc:spChg>
      </pc:sldChg>
      <pc:sldChg chg="addSp delSp modSp new del mod">
        <pc:chgData name="Robinson, Melisha (English)" userId="46847707-bafa-4973-8465-bb536f737adc" providerId="ADAL" clId="{F87C933D-C30C-4391-B660-96095653E9F7}" dt="2025-03-25T09:12:04.739" v="6285" actId="47"/>
        <pc:sldMkLst>
          <pc:docMk/>
          <pc:sldMk cId="3136845252" sldId="376"/>
        </pc:sldMkLst>
        <pc:spChg chg="mod">
          <ac:chgData name="Robinson, Melisha (English)" userId="46847707-bafa-4973-8465-bb536f737adc" providerId="ADAL" clId="{F87C933D-C30C-4391-B660-96095653E9F7}" dt="2025-03-25T09:06:03.109" v="6215" actId="20577"/>
          <ac:spMkLst>
            <pc:docMk/>
            <pc:sldMk cId="3136845252" sldId="376"/>
            <ac:spMk id="3" creationId="{A7EC8D5B-8002-66E8-5ACB-F8380D6A83C5}"/>
          </ac:spMkLst>
        </pc:spChg>
        <pc:picChg chg="add del mod">
          <ac:chgData name="Robinson, Melisha (English)" userId="46847707-bafa-4973-8465-bb536f737adc" providerId="ADAL" clId="{F87C933D-C30C-4391-B660-96095653E9F7}" dt="2025-03-25T09:04:21.691" v="6031" actId="478"/>
          <ac:picMkLst>
            <pc:docMk/>
            <pc:sldMk cId="3136845252" sldId="376"/>
            <ac:picMk id="2050" creationId="{71205244-B62E-6126-1A94-85D2F11FF09F}"/>
          </ac:picMkLst>
        </pc:picChg>
        <pc:picChg chg="add mod">
          <ac:chgData name="Robinson, Melisha (English)" userId="46847707-bafa-4973-8465-bb536f737adc" providerId="ADAL" clId="{F87C933D-C30C-4391-B660-96095653E9F7}" dt="2025-03-25T09:05:10.391" v="6035" actId="14100"/>
          <ac:picMkLst>
            <pc:docMk/>
            <pc:sldMk cId="3136845252" sldId="376"/>
            <ac:picMk id="2052" creationId="{927E4D8A-4D9B-E8F9-0778-AC1B4F10485A}"/>
          </ac:picMkLst>
        </pc:picChg>
      </pc:sldChg>
    </pc:docChg>
  </pc:docChgLst>
  <pc:docChgLst>
    <pc:chgData name="Robinson, Melisha (English Teaching)" userId="46847707-bafa-4973-8465-bb536f737adc" providerId="ADAL" clId="{580596E7-563E-4C67-A863-BAC0645C698B}"/>
    <pc:docChg chg="undo custSel addSld delSld modSld modSection">
      <pc:chgData name="Robinson, Melisha (English Teaching)" userId="46847707-bafa-4973-8465-bb536f737adc" providerId="ADAL" clId="{580596E7-563E-4C67-A863-BAC0645C698B}" dt="2025-04-09T22:38:10.738" v="1716" actId="20577"/>
      <pc:docMkLst>
        <pc:docMk/>
      </pc:docMkLst>
      <pc:sldChg chg="addSp modSp mod">
        <pc:chgData name="Robinson, Melisha (English Teaching)" userId="46847707-bafa-4973-8465-bb536f737adc" providerId="ADAL" clId="{580596E7-563E-4C67-A863-BAC0645C698B}" dt="2025-04-09T20:17:47.514" v="902" actId="255"/>
        <pc:sldMkLst>
          <pc:docMk/>
          <pc:sldMk cId="2749526832" sldId="295"/>
        </pc:sldMkLst>
        <pc:spChg chg="add mod">
          <ac:chgData name="Robinson, Melisha (English Teaching)" userId="46847707-bafa-4973-8465-bb536f737adc" providerId="ADAL" clId="{580596E7-563E-4C67-A863-BAC0645C698B}" dt="2025-04-09T20:17:07.532" v="850" actId="1076"/>
          <ac:spMkLst>
            <pc:docMk/>
            <pc:sldMk cId="2749526832" sldId="295"/>
            <ac:spMk id="3" creationId="{DD4B33FD-1E3C-85DA-76CE-FF26830F6710}"/>
          </ac:spMkLst>
        </pc:spChg>
        <pc:spChg chg="add mod">
          <ac:chgData name="Robinson, Melisha (English Teaching)" userId="46847707-bafa-4973-8465-bb536f737adc" providerId="ADAL" clId="{580596E7-563E-4C67-A863-BAC0645C698B}" dt="2025-04-09T20:17:47.514" v="902" actId="255"/>
          <ac:spMkLst>
            <pc:docMk/>
            <pc:sldMk cId="2749526832" sldId="295"/>
            <ac:spMk id="5" creationId="{E7AD8A12-D636-19F1-CE89-3BFF00EDB7C0}"/>
          </ac:spMkLst>
        </pc:spChg>
      </pc:sldChg>
      <pc:sldChg chg="addSp modSp mod addCm">
        <pc:chgData name="Robinson, Melisha (English Teaching)" userId="46847707-bafa-4973-8465-bb536f737adc" providerId="ADAL" clId="{580596E7-563E-4C67-A863-BAC0645C698B}" dt="2025-04-09T20:21:00.906" v="948" actId="6549"/>
        <pc:sldMkLst>
          <pc:docMk/>
          <pc:sldMk cId="1325849123" sldId="296"/>
        </pc:sldMkLst>
        <pc:spChg chg="add mod">
          <ac:chgData name="Robinson, Melisha (English Teaching)" userId="46847707-bafa-4973-8465-bb536f737adc" providerId="ADAL" clId="{580596E7-563E-4C67-A863-BAC0645C698B}" dt="2025-04-09T20:18:03.835" v="911" actId="20577"/>
          <ac:spMkLst>
            <pc:docMk/>
            <pc:sldMk cId="1325849123" sldId="296"/>
            <ac:spMk id="3" creationId="{A2E88F6F-3B8E-507E-5E60-E0F585AF66AD}"/>
          </ac:spMkLst>
        </pc:spChg>
        <pc:spChg chg="mod">
          <ac:chgData name="Robinson, Melisha (English Teaching)" userId="46847707-bafa-4973-8465-bb536f737adc" providerId="ADAL" clId="{580596E7-563E-4C67-A863-BAC0645C698B}" dt="2025-04-09T20:21:00.906" v="948" actId="6549"/>
          <ac:spMkLst>
            <pc:docMk/>
            <pc:sldMk cId="1325849123" sldId="296"/>
            <ac:spMk id="6" creationId="{7B45470F-4F5F-C70B-0F5D-C815CB4EA56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Robinson, Melisha (English Teaching)" userId="46847707-bafa-4973-8465-bb536f737adc" providerId="ADAL" clId="{580596E7-563E-4C67-A863-BAC0645C698B}" dt="2025-04-09T20:18:49.617" v="912"/>
              <pc2:cmMkLst xmlns:pc2="http://schemas.microsoft.com/office/powerpoint/2019/9/main/command">
                <pc:docMk/>
                <pc:sldMk cId="1325849123" sldId="296"/>
                <pc2:cmMk id="{E261BEC9-B3E5-45DD-8A26-0983F24155D5}"/>
              </pc2:cmMkLst>
            </pc226:cmChg>
          </p:ext>
        </pc:extLst>
      </pc:sldChg>
      <pc:sldChg chg="addCm">
        <pc:chgData name="Robinson, Melisha (English Teaching)" userId="46847707-bafa-4973-8465-bb536f737adc" providerId="ADAL" clId="{580596E7-563E-4C67-A863-BAC0645C698B}" dt="2025-04-09T20:19:30.926" v="913"/>
        <pc:sldMkLst>
          <pc:docMk/>
          <pc:sldMk cId="3487266607" sldId="29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Robinson, Melisha (English Teaching)" userId="46847707-bafa-4973-8465-bb536f737adc" providerId="ADAL" clId="{580596E7-563E-4C67-A863-BAC0645C698B}" dt="2025-04-09T20:19:30.926" v="913"/>
              <pc2:cmMkLst xmlns:pc2="http://schemas.microsoft.com/office/powerpoint/2019/9/main/command">
                <pc:docMk/>
                <pc:sldMk cId="3487266607" sldId="297"/>
                <pc2:cmMk id="{67BED77C-6735-451D-8172-EE3BD807026C}"/>
              </pc2:cmMkLst>
            </pc226:cmChg>
          </p:ext>
        </pc:extLst>
      </pc:sldChg>
      <pc:sldChg chg="modSp modAnim addCm">
        <pc:chgData name="Robinson, Melisha (English Teaching)" userId="46847707-bafa-4973-8465-bb536f737adc" providerId="ADAL" clId="{580596E7-563E-4C67-A863-BAC0645C698B}" dt="2025-04-09T22:38:10.738" v="1716" actId="20577"/>
        <pc:sldMkLst>
          <pc:docMk/>
          <pc:sldMk cId="3131901683" sldId="298"/>
        </pc:sldMkLst>
        <pc:spChg chg="mod">
          <ac:chgData name="Robinson, Melisha (English Teaching)" userId="46847707-bafa-4973-8465-bb536f737adc" providerId="ADAL" clId="{580596E7-563E-4C67-A863-BAC0645C698B}" dt="2025-04-09T22:38:10.738" v="1716" actId="20577"/>
          <ac:spMkLst>
            <pc:docMk/>
            <pc:sldMk cId="3131901683" sldId="298"/>
            <ac:spMk id="3" creationId="{8DEA97BD-36EE-40BB-5A5C-8DD8C95E96D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Robinson, Melisha (English Teaching)" userId="46847707-bafa-4973-8465-bb536f737adc" providerId="ADAL" clId="{580596E7-563E-4C67-A863-BAC0645C698B}" dt="2025-04-09T20:20:04.140" v="914"/>
              <pc2:cmMkLst xmlns:pc2="http://schemas.microsoft.com/office/powerpoint/2019/9/main/command">
                <pc:docMk/>
                <pc:sldMk cId="3131901683" sldId="298"/>
                <pc2:cmMk id="{9EF7CF32-C74C-4027-8A19-88DA86A91C95}"/>
              </pc2:cmMkLst>
            </pc226:cmChg>
          </p:ext>
        </pc:extLst>
      </pc:sldChg>
      <pc:sldChg chg="modSp add del mod modAnim modNotesTx">
        <pc:chgData name="Robinson, Melisha (English Teaching)" userId="46847707-bafa-4973-8465-bb536f737adc" providerId="ADAL" clId="{580596E7-563E-4C67-A863-BAC0645C698B}" dt="2025-04-09T21:16:03.734" v="1262"/>
        <pc:sldMkLst>
          <pc:docMk/>
          <pc:sldMk cId="4206792806" sldId="300"/>
        </pc:sldMkLst>
        <pc:spChg chg="mod">
          <ac:chgData name="Robinson, Melisha (English Teaching)" userId="46847707-bafa-4973-8465-bb536f737adc" providerId="ADAL" clId="{580596E7-563E-4C67-A863-BAC0645C698B}" dt="2025-04-09T20:51:17.893" v="1161" actId="20577"/>
          <ac:spMkLst>
            <pc:docMk/>
            <pc:sldMk cId="4206792806" sldId="300"/>
            <ac:spMk id="3" creationId="{3B46FB75-9311-E250-59DE-D4DA92C41F63}"/>
          </ac:spMkLst>
        </pc:spChg>
      </pc:sldChg>
      <pc:sldChg chg="modSp modAnim">
        <pc:chgData name="Robinson, Melisha (English Teaching)" userId="46847707-bafa-4973-8465-bb536f737adc" providerId="ADAL" clId="{580596E7-563E-4C67-A863-BAC0645C698B}" dt="2025-04-09T21:53:13.812" v="1557" actId="5793"/>
        <pc:sldMkLst>
          <pc:docMk/>
          <pc:sldMk cId="1250016867" sldId="302"/>
        </pc:sldMkLst>
        <pc:spChg chg="mod">
          <ac:chgData name="Robinson, Melisha (English Teaching)" userId="46847707-bafa-4973-8465-bb536f737adc" providerId="ADAL" clId="{580596E7-563E-4C67-A863-BAC0645C698B}" dt="2025-04-09T20:27:40.080" v="1005" actId="20577"/>
          <ac:spMkLst>
            <pc:docMk/>
            <pc:sldMk cId="1250016867" sldId="302"/>
            <ac:spMk id="2" creationId="{FA5E5B87-7FE0-E0FC-F6E6-6C37856D4E3B}"/>
          </ac:spMkLst>
        </pc:spChg>
        <pc:spChg chg="mod">
          <ac:chgData name="Robinson, Melisha (English Teaching)" userId="46847707-bafa-4973-8465-bb536f737adc" providerId="ADAL" clId="{580596E7-563E-4C67-A863-BAC0645C698B}" dt="2025-04-09T21:53:13.812" v="1557" actId="5793"/>
          <ac:spMkLst>
            <pc:docMk/>
            <pc:sldMk cId="1250016867" sldId="302"/>
            <ac:spMk id="3" creationId="{5F5CCE36-9E85-8A34-2E4C-6A1AC542159B}"/>
          </ac:spMkLst>
        </pc:spChg>
      </pc:sldChg>
      <pc:sldChg chg="modSp mod">
        <pc:chgData name="Robinson, Melisha (English Teaching)" userId="46847707-bafa-4973-8465-bb536f737adc" providerId="ADAL" clId="{580596E7-563E-4C67-A863-BAC0645C698B}" dt="2025-04-09T20:15:30.026" v="832" actId="108"/>
        <pc:sldMkLst>
          <pc:docMk/>
          <pc:sldMk cId="4237693972" sldId="303"/>
        </pc:sldMkLst>
        <pc:spChg chg="mod">
          <ac:chgData name="Robinson, Melisha (English Teaching)" userId="46847707-bafa-4973-8465-bb536f737adc" providerId="ADAL" clId="{580596E7-563E-4C67-A863-BAC0645C698B}" dt="2025-04-09T20:15:30.026" v="832" actId="108"/>
          <ac:spMkLst>
            <pc:docMk/>
            <pc:sldMk cId="4237693972" sldId="303"/>
            <ac:spMk id="3" creationId="{4829FE67-0157-45DF-8110-16E138176BCD}"/>
          </ac:spMkLst>
        </pc:spChg>
      </pc:sldChg>
      <pc:sldChg chg="modSp mod">
        <pc:chgData name="Robinson, Melisha (English Teaching)" userId="46847707-bafa-4973-8465-bb536f737adc" providerId="ADAL" clId="{580596E7-563E-4C67-A863-BAC0645C698B}" dt="2025-04-09T22:06:47.876" v="1696" actId="20577"/>
        <pc:sldMkLst>
          <pc:docMk/>
          <pc:sldMk cId="4040145924" sldId="358"/>
        </pc:sldMkLst>
        <pc:spChg chg="mod">
          <ac:chgData name="Robinson, Melisha (English Teaching)" userId="46847707-bafa-4973-8465-bb536f737adc" providerId="ADAL" clId="{580596E7-563E-4C67-A863-BAC0645C698B}" dt="2025-04-09T22:06:47.876" v="1696" actId="20577"/>
          <ac:spMkLst>
            <pc:docMk/>
            <pc:sldMk cId="4040145924" sldId="358"/>
            <ac:spMk id="3" creationId="{00000000-0000-0000-0000-000000000000}"/>
          </ac:spMkLst>
        </pc:spChg>
      </pc:sldChg>
      <pc:sldChg chg="modSp modAnim">
        <pc:chgData name="Robinson, Melisha (English Teaching)" userId="46847707-bafa-4973-8465-bb536f737adc" providerId="ADAL" clId="{580596E7-563E-4C67-A863-BAC0645C698B}" dt="2025-04-09T20:31:13.985" v="1133" actId="20577"/>
        <pc:sldMkLst>
          <pc:docMk/>
          <pc:sldMk cId="3870672828" sldId="366"/>
        </pc:sldMkLst>
        <pc:spChg chg="mod">
          <ac:chgData name="Robinson, Melisha (English Teaching)" userId="46847707-bafa-4973-8465-bb536f737adc" providerId="ADAL" clId="{580596E7-563E-4C67-A863-BAC0645C698B}" dt="2025-04-09T20:31:13.985" v="1133" actId="20577"/>
          <ac:spMkLst>
            <pc:docMk/>
            <pc:sldMk cId="3870672828" sldId="366"/>
            <ac:spMk id="3" creationId="{8DEA97BD-36EE-40BB-5A5C-8DD8C95E96D3}"/>
          </ac:spMkLst>
        </pc:spChg>
      </pc:sldChg>
      <pc:sldChg chg="modSp mod">
        <pc:chgData name="Robinson, Melisha (English Teaching)" userId="46847707-bafa-4973-8465-bb536f737adc" providerId="ADAL" clId="{580596E7-563E-4C67-A863-BAC0645C698B}" dt="2025-04-09T22:06:31.494" v="1692" actId="20577"/>
        <pc:sldMkLst>
          <pc:docMk/>
          <pc:sldMk cId="3456452511" sldId="367"/>
        </pc:sldMkLst>
        <pc:spChg chg="mod">
          <ac:chgData name="Robinson, Melisha (English Teaching)" userId="46847707-bafa-4973-8465-bb536f737adc" providerId="ADAL" clId="{580596E7-563E-4C67-A863-BAC0645C698B}" dt="2025-04-09T21:59:39.074" v="1657" actId="20577"/>
          <ac:spMkLst>
            <pc:docMk/>
            <pc:sldMk cId="3456452511" sldId="367"/>
            <ac:spMk id="2" creationId="{D0456F43-2462-82BD-3F37-5B97239E5E89}"/>
          </ac:spMkLst>
        </pc:spChg>
        <pc:spChg chg="mod">
          <ac:chgData name="Robinson, Melisha (English Teaching)" userId="46847707-bafa-4973-8465-bb536f737adc" providerId="ADAL" clId="{580596E7-563E-4C67-A863-BAC0645C698B}" dt="2025-04-09T22:06:31.494" v="1692" actId="20577"/>
          <ac:spMkLst>
            <pc:docMk/>
            <pc:sldMk cId="3456452511" sldId="367"/>
            <ac:spMk id="3" creationId="{DE8EB1C7-87D9-0D8C-68B6-252D18587CFA}"/>
          </ac:spMkLst>
        </pc:spChg>
      </pc:sldChg>
      <pc:sldChg chg="modSp mod modAnim">
        <pc:chgData name="Robinson, Melisha (English Teaching)" userId="46847707-bafa-4973-8465-bb536f737adc" providerId="ADAL" clId="{580596E7-563E-4C67-A863-BAC0645C698B}" dt="2025-04-09T22:37:39.795" v="1712" actId="113"/>
        <pc:sldMkLst>
          <pc:docMk/>
          <pc:sldMk cId="2562808757" sldId="369"/>
        </pc:sldMkLst>
        <pc:spChg chg="mod">
          <ac:chgData name="Robinson, Melisha (English Teaching)" userId="46847707-bafa-4973-8465-bb536f737adc" providerId="ADAL" clId="{580596E7-563E-4C67-A863-BAC0645C698B}" dt="2025-04-09T22:37:39.795" v="1712" actId="113"/>
          <ac:spMkLst>
            <pc:docMk/>
            <pc:sldMk cId="2562808757" sldId="369"/>
            <ac:spMk id="3" creationId="{5C1C06EA-2436-DEEF-4006-E65F63EB35DA}"/>
          </ac:spMkLst>
        </pc:spChg>
      </pc:sldChg>
      <pc:sldChg chg="modSp del">
        <pc:chgData name="Robinson, Melisha (English Teaching)" userId="46847707-bafa-4973-8465-bb536f737adc" providerId="ADAL" clId="{580596E7-563E-4C67-A863-BAC0645C698B}" dt="2025-04-09T21:52:00.451" v="1524" actId="47"/>
        <pc:sldMkLst>
          <pc:docMk/>
          <pc:sldMk cId="3148138647" sldId="378"/>
        </pc:sldMkLst>
        <pc:spChg chg="mod">
          <ac:chgData name="Robinson, Melisha (English Teaching)" userId="46847707-bafa-4973-8465-bb536f737adc" providerId="ADAL" clId="{580596E7-563E-4C67-A863-BAC0645C698B}" dt="2025-04-09T20:28:57.672" v="1019" actId="20577"/>
          <ac:spMkLst>
            <pc:docMk/>
            <pc:sldMk cId="3148138647" sldId="378"/>
            <ac:spMk id="5" creationId="{CDC0682D-171B-A9A9-A082-98ABA9573B36}"/>
          </ac:spMkLst>
        </pc:spChg>
        <pc:spChg chg="mod">
          <ac:chgData name="Robinson, Melisha (English Teaching)" userId="46847707-bafa-4973-8465-bb536f737adc" providerId="ADAL" clId="{580596E7-563E-4C67-A863-BAC0645C698B}" dt="2025-04-09T20:30:30.482" v="1096" actId="6549"/>
          <ac:spMkLst>
            <pc:docMk/>
            <pc:sldMk cId="3148138647" sldId="378"/>
            <ac:spMk id="8" creationId="{29A0C5F5-1E44-298E-31C9-4CA8ADCCB3EF}"/>
          </ac:spMkLst>
        </pc:spChg>
      </pc:sldChg>
      <pc:sldChg chg="delSp modSp mod delAnim">
        <pc:chgData name="Robinson, Melisha (English Teaching)" userId="46847707-bafa-4973-8465-bb536f737adc" providerId="ADAL" clId="{580596E7-563E-4C67-A863-BAC0645C698B}" dt="2025-04-09T22:38:00.161" v="1715" actId="1076"/>
        <pc:sldMkLst>
          <pc:docMk/>
          <pc:sldMk cId="1137333483" sldId="379"/>
        </pc:sldMkLst>
        <pc:picChg chg="mod">
          <ac:chgData name="Robinson, Melisha (English Teaching)" userId="46847707-bafa-4973-8465-bb536f737adc" providerId="ADAL" clId="{580596E7-563E-4C67-A863-BAC0645C698B}" dt="2025-04-09T22:37:56.953" v="1714" actId="1076"/>
          <ac:picMkLst>
            <pc:docMk/>
            <pc:sldMk cId="1137333483" sldId="379"/>
            <ac:picMk id="6" creationId="{66F192C8-86AC-9A93-B137-E47B0EA8ACEA}"/>
          </ac:picMkLst>
        </pc:picChg>
        <pc:picChg chg="mod">
          <ac:chgData name="Robinson, Melisha (English Teaching)" userId="46847707-bafa-4973-8465-bb536f737adc" providerId="ADAL" clId="{580596E7-563E-4C67-A863-BAC0645C698B}" dt="2025-04-09T22:38:00.161" v="1715" actId="1076"/>
          <ac:picMkLst>
            <pc:docMk/>
            <pc:sldMk cId="1137333483" sldId="379"/>
            <ac:picMk id="8" creationId="{3222EAB2-5AA9-B3D3-DCAB-C49CFFEC60E1}"/>
          </ac:picMkLst>
        </pc:picChg>
        <pc:picChg chg="del">
          <ac:chgData name="Robinson, Melisha (English Teaching)" userId="46847707-bafa-4973-8465-bb536f737adc" providerId="ADAL" clId="{580596E7-563E-4C67-A863-BAC0645C698B}" dt="2025-04-09T22:37:52.758" v="1713" actId="478"/>
          <ac:picMkLst>
            <pc:docMk/>
            <pc:sldMk cId="1137333483" sldId="379"/>
            <ac:picMk id="10" creationId="{EF0E5F74-5E23-E3BC-B436-39F9B0D2EA96}"/>
          </ac:picMkLst>
        </pc:picChg>
      </pc:sldChg>
      <pc:sldChg chg="modSp mod modAnim">
        <pc:chgData name="Robinson, Melisha (English Teaching)" userId="46847707-bafa-4973-8465-bb536f737adc" providerId="ADAL" clId="{580596E7-563E-4C67-A863-BAC0645C698B}" dt="2025-04-09T20:24:28.175" v="953"/>
        <pc:sldMkLst>
          <pc:docMk/>
          <pc:sldMk cId="222423793" sldId="381"/>
        </pc:sldMkLst>
        <pc:spChg chg="mod">
          <ac:chgData name="Robinson, Melisha (English Teaching)" userId="46847707-bafa-4973-8465-bb536f737adc" providerId="ADAL" clId="{580596E7-563E-4C67-A863-BAC0645C698B}" dt="2025-04-09T20:08:02.565" v="746" actId="1036"/>
          <ac:spMkLst>
            <pc:docMk/>
            <pc:sldMk cId="222423793" sldId="381"/>
            <ac:spMk id="3" creationId="{B3D4FF63-8A7C-39D4-DA34-4C654AE2223B}"/>
          </ac:spMkLst>
        </pc:spChg>
        <pc:spChg chg="mod">
          <ac:chgData name="Robinson, Melisha (English Teaching)" userId="46847707-bafa-4973-8465-bb536f737adc" providerId="ADAL" clId="{580596E7-563E-4C67-A863-BAC0645C698B}" dt="2025-04-09T20:13:04.714" v="792" actId="20577"/>
          <ac:spMkLst>
            <pc:docMk/>
            <pc:sldMk cId="222423793" sldId="381"/>
            <ac:spMk id="4" creationId="{39680E49-2849-19E3-0620-4952F0621708}"/>
          </ac:spMkLst>
        </pc:spChg>
      </pc:sldChg>
      <pc:sldChg chg="modSp add del mod">
        <pc:chgData name="Robinson, Melisha (English Teaching)" userId="46847707-bafa-4973-8465-bb536f737adc" providerId="ADAL" clId="{580596E7-563E-4C67-A863-BAC0645C698B}" dt="2025-04-09T21:52:01.342" v="1525" actId="47"/>
        <pc:sldMkLst>
          <pc:docMk/>
          <pc:sldMk cId="1056141711" sldId="382"/>
        </pc:sldMkLst>
        <pc:spChg chg="mod">
          <ac:chgData name="Robinson, Melisha (English Teaching)" userId="46847707-bafa-4973-8465-bb536f737adc" providerId="ADAL" clId="{580596E7-563E-4C67-A863-BAC0645C698B}" dt="2025-04-09T21:47:31.678" v="1332" actId="21"/>
          <ac:spMkLst>
            <pc:docMk/>
            <pc:sldMk cId="1056141711" sldId="382"/>
            <ac:spMk id="6" creationId="{B3F72B3F-8ADA-B91B-872E-F55176724109}"/>
          </ac:spMkLst>
        </pc:spChg>
        <pc:spChg chg="mod">
          <ac:chgData name="Robinson, Melisha (English Teaching)" userId="46847707-bafa-4973-8465-bb536f737adc" providerId="ADAL" clId="{580596E7-563E-4C67-A863-BAC0645C698B}" dt="2025-04-09T21:46:00.346" v="1291" actId="20577"/>
          <ac:spMkLst>
            <pc:docMk/>
            <pc:sldMk cId="1056141711" sldId="382"/>
            <ac:spMk id="9" creationId="{8C013F5D-55FE-4E3B-6767-DFE5CF0A1E09}"/>
          </ac:spMkLst>
        </pc:spChg>
        <pc:spChg chg="mod">
          <ac:chgData name="Robinson, Melisha (English Teaching)" userId="46847707-bafa-4973-8465-bb536f737adc" providerId="ADAL" clId="{580596E7-563E-4C67-A863-BAC0645C698B}" dt="2025-04-09T21:46:02.920" v="1292" actId="20577"/>
          <ac:spMkLst>
            <pc:docMk/>
            <pc:sldMk cId="1056141711" sldId="382"/>
            <ac:spMk id="10" creationId="{8862583D-A664-3FDE-4747-B87F6B44E3A9}"/>
          </ac:spMkLst>
        </pc:spChg>
      </pc:sldChg>
      <pc:sldChg chg="addSp modSp new mod modAnim">
        <pc:chgData name="Robinson, Melisha (English Teaching)" userId="46847707-bafa-4973-8465-bb536f737adc" providerId="ADAL" clId="{580596E7-563E-4C67-A863-BAC0645C698B}" dt="2025-04-09T21:55:51.580" v="1639" actId="20577"/>
        <pc:sldMkLst>
          <pc:docMk/>
          <pc:sldMk cId="3408369011" sldId="383"/>
        </pc:sldMkLst>
        <pc:spChg chg="mod">
          <ac:chgData name="Robinson, Melisha (English Teaching)" userId="46847707-bafa-4973-8465-bb536f737adc" providerId="ADAL" clId="{580596E7-563E-4C67-A863-BAC0645C698B}" dt="2025-04-09T21:49:11.638" v="1403" actId="20577"/>
          <ac:spMkLst>
            <pc:docMk/>
            <pc:sldMk cId="3408369011" sldId="383"/>
            <ac:spMk id="2" creationId="{94CC356F-C816-D074-A482-F7EE2A81ECD8}"/>
          </ac:spMkLst>
        </pc:spChg>
        <pc:spChg chg="add mod">
          <ac:chgData name="Robinson, Melisha (English Teaching)" userId="46847707-bafa-4973-8465-bb536f737adc" providerId="ADAL" clId="{580596E7-563E-4C67-A863-BAC0645C698B}" dt="2025-04-09T21:49:23.569" v="1404" actId="20577"/>
          <ac:spMkLst>
            <pc:docMk/>
            <pc:sldMk cId="3408369011" sldId="383"/>
            <ac:spMk id="4" creationId="{FFDA25DF-828F-DDC0-4EBC-E82894D7BF5B}"/>
          </ac:spMkLst>
        </pc:spChg>
        <pc:spChg chg="add mod">
          <ac:chgData name="Robinson, Melisha (English Teaching)" userId="46847707-bafa-4973-8465-bb536f737adc" providerId="ADAL" clId="{580596E7-563E-4C67-A863-BAC0645C698B}" dt="2025-04-09T21:55:14.981" v="1626" actId="20577"/>
          <ac:spMkLst>
            <pc:docMk/>
            <pc:sldMk cId="3408369011" sldId="383"/>
            <ac:spMk id="5" creationId="{F3218E46-6F84-C0ED-DCBF-A3E7C89F6AD6}"/>
          </ac:spMkLst>
        </pc:spChg>
      </pc:sldChg>
    </pc:docChg>
  </pc:docChgLst>
  <pc:docChgLst>
    <pc:chgData name="Robinson, Melisha (English)" userId="46847707-bafa-4973-8465-bb536f737adc" providerId="ADAL" clId="{2350AF55-7583-4C09-BA3B-B28ABCA9C3E6}"/>
    <pc:docChg chg="undo custSel addSld delSld modSld sldOrd delSection modSection">
      <pc:chgData name="Robinson, Melisha (English)" userId="46847707-bafa-4973-8465-bb536f737adc" providerId="ADAL" clId="{2350AF55-7583-4C09-BA3B-B28ABCA9C3E6}" dt="2025-04-08T22:37:09.182" v="1455" actId="20577"/>
      <pc:docMkLst>
        <pc:docMk/>
      </pc:docMkLst>
      <pc:sldChg chg="addSp modSp mod ord modAnim">
        <pc:chgData name="Robinson, Melisha (English)" userId="46847707-bafa-4973-8465-bb536f737adc" providerId="ADAL" clId="{2350AF55-7583-4C09-BA3B-B28ABCA9C3E6}" dt="2025-03-29T10:20:15.959" v="918" actId="1076"/>
        <pc:sldMkLst>
          <pc:docMk/>
          <pc:sldMk cId="1128385806" sldId="289"/>
        </pc:sldMkLst>
        <pc:spChg chg="mod">
          <ac:chgData name="Robinson, Melisha (English)" userId="46847707-bafa-4973-8465-bb536f737adc" providerId="ADAL" clId="{2350AF55-7583-4C09-BA3B-B28ABCA9C3E6}" dt="2025-03-29T09:11:11.421" v="284" actId="20577"/>
          <ac:spMkLst>
            <pc:docMk/>
            <pc:sldMk cId="1128385806" sldId="289"/>
            <ac:spMk id="3" creationId="{7EC44F5C-C11A-B273-8F60-8DC2AD9BBF6A}"/>
          </ac:spMkLst>
        </pc:spChg>
        <pc:picChg chg="add mod">
          <ac:chgData name="Robinson, Melisha (English)" userId="46847707-bafa-4973-8465-bb536f737adc" providerId="ADAL" clId="{2350AF55-7583-4C09-BA3B-B28ABCA9C3E6}" dt="2025-03-29T10:20:15.959" v="918" actId="1076"/>
          <ac:picMkLst>
            <pc:docMk/>
            <pc:sldMk cId="1128385806" sldId="289"/>
            <ac:picMk id="5" creationId="{7AF97E52-50DD-F5D8-C44B-68D3238C1DDA}"/>
          </ac:picMkLst>
        </pc:picChg>
      </pc:sldChg>
      <pc:sldChg chg="addSp delSp modSp mod">
        <pc:chgData name="Robinson, Melisha (English)" userId="46847707-bafa-4973-8465-bb536f737adc" providerId="ADAL" clId="{2350AF55-7583-4C09-BA3B-B28ABCA9C3E6}" dt="2025-03-29T10:22:06.890" v="921" actId="1076"/>
        <pc:sldMkLst>
          <pc:docMk/>
          <pc:sldMk cId="966488531" sldId="294"/>
        </pc:sldMkLst>
        <pc:spChg chg="del">
          <ac:chgData name="Robinson, Melisha (English)" userId="46847707-bafa-4973-8465-bb536f737adc" providerId="ADAL" clId="{2350AF55-7583-4C09-BA3B-B28ABCA9C3E6}" dt="2025-03-29T10:21:59.900" v="919" actId="931"/>
          <ac:spMkLst>
            <pc:docMk/>
            <pc:sldMk cId="966488531" sldId="294"/>
            <ac:spMk id="3" creationId="{8DEA97BD-36EE-40BB-5A5C-8DD8C95E96D3}"/>
          </ac:spMkLst>
        </pc:spChg>
        <pc:picChg chg="add mod">
          <ac:chgData name="Robinson, Melisha (English)" userId="46847707-bafa-4973-8465-bb536f737adc" providerId="ADAL" clId="{2350AF55-7583-4C09-BA3B-B28ABCA9C3E6}" dt="2025-03-29T10:22:06.890" v="921" actId="1076"/>
          <ac:picMkLst>
            <pc:docMk/>
            <pc:sldMk cId="966488531" sldId="294"/>
            <ac:picMk id="6" creationId="{8E737388-B006-9207-5A0D-DF547E1381B2}"/>
          </ac:picMkLst>
        </pc:picChg>
      </pc:sldChg>
      <pc:sldChg chg="modSp modAnim">
        <pc:chgData name="Robinson, Melisha (English)" userId="46847707-bafa-4973-8465-bb536f737adc" providerId="ADAL" clId="{2350AF55-7583-4C09-BA3B-B28ABCA9C3E6}" dt="2025-04-08T21:49:15.464" v="1189" actId="20577"/>
        <pc:sldMkLst>
          <pc:docMk/>
          <pc:sldMk cId="1325849123" sldId="296"/>
        </pc:sldMkLst>
        <pc:spChg chg="mod">
          <ac:chgData name="Robinson, Melisha (English)" userId="46847707-bafa-4973-8465-bb536f737adc" providerId="ADAL" clId="{2350AF55-7583-4C09-BA3B-B28ABCA9C3E6}" dt="2025-04-08T21:49:15.464" v="1189" actId="20577"/>
          <ac:spMkLst>
            <pc:docMk/>
            <pc:sldMk cId="1325849123" sldId="296"/>
            <ac:spMk id="6" creationId="{7B45470F-4F5F-C70B-0F5D-C815CB4EA56B}"/>
          </ac:spMkLst>
        </pc:spChg>
      </pc:sldChg>
      <pc:sldChg chg="addSp delSp modSp mod modClrScheme delAnim modAnim chgLayout">
        <pc:chgData name="Robinson, Melisha (English)" userId="46847707-bafa-4973-8465-bb536f737adc" providerId="ADAL" clId="{2350AF55-7583-4C09-BA3B-B28ABCA9C3E6}" dt="2025-04-08T21:54:39.155" v="1202"/>
        <pc:sldMkLst>
          <pc:docMk/>
          <pc:sldMk cId="3487266607" sldId="297"/>
        </pc:sldMkLst>
        <pc:spChg chg="mod">
          <ac:chgData name="Robinson, Melisha (English)" userId="46847707-bafa-4973-8465-bb536f737adc" providerId="ADAL" clId="{2350AF55-7583-4C09-BA3B-B28ABCA9C3E6}" dt="2025-04-08T21:54:25.039" v="1200" actId="27636"/>
          <ac:spMkLst>
            <pc:docMk/>
            <pc:sldMk cId="3487266607" sldId="297"/>
            <ac:spMk id="2" creationId="{E002610D-25D8-E240-A272-9EB11CA4A086}"/>
          </ac:spMkLst>
        </pc:spChg>
        <pc:spChg chg="mod">
          <ac:chgData name="Robinson, Melisha (English)" userId="46847707-bafa-4973-8465-bb536f737adc" providerId="ADAL" clId="{2350AF55-7583-4C09-BA3B-B28ABCA9C3E6}" dt="2025-04-08T21:54:25.024" v="1198" actId="26606"/>
          <ac:spMkLst>
            <pc:docMk/>
            <pc:sldMk cId="3487266607" sldId="297"/>
            <ac:spMk id="3" creationId="{8DEA97BD-36EE-40BB-5A5C-8DD8C95E96D3}"/>
          </ac:spMkLst>
        </pc:spChg>
        <pc:spChg chg="mod ord">
          <ac:chgData name="Robinson, Melisha (English)" userId="46847707-bafa-4973-8465-bb536f737adc" providerId="ADAL" clId="{2350AF55-7583-4C09-BA3B-B28ABCA9C3E6}" dt="2025-04-08T21:54:25.024" v="1199" actId="26606"/>
          <ac:spMkLst>
            <pc:docMk/>
            <pc:sldMk cId="3487266607" sldId="297"/>
            <ac:spMk id="4" creationId="{DC30C5F5-ADD4-EAD2-7EF6-E155AC4059BD}"/>
          </ac:spMkLst>
        </pc:spChg>
        <pc:picChg chg="del">
          <ac:chgData name="Robinson, Melisha (English)" userId="46847707-bafa-4973-8465-bb536f737adc" providerId="ADAL" clId="{2350AF55-7583-4C09-BA3B-B28ABCA9C3E6}" dt="2025-04-08T21:54:17.054" v="1193" actId="478"/>
          <ac:picMkLst>
            <pc:docMk/>
            <pc:sldMk cId="3487266607" sldId="297"/>
            <ac:picMk id="6" creationId="{31D09798-D99A-794D-87E6-2E48D1972548}"/>
          </ac:picMkLst>
        </pc:picChg>
        <pc:picChg chg="add mod">
          <ac:chgData name="Robinson, Melisha (English)" userId="46847707-bafa-4973-8465-bb536f737adc" providerId="ADAL" clId="{2350AF55-7583-4C09-BA3B-B28ABCA9C3E6}" dt="2025-04-08T21:54:28.852" v="1201" actId="27614"/>
          <ac:picMkLst>
            <pc:docMk/>
            <pc:sldMk cId="3487266607" sldId="297"/>
            <ac:picMk id="7" creationId="{A7EC9447-1B67-DCD0-A2FD-72F93273A6C2}"/>
          </ac:picMkLst>
        </pc:picChg>
      </pc:sldChg>
      <pc:sldChg chg="addSp delSp modSp mod modAnim">
        <pc:chgData name="Robinson, Melisha (English)" userId="46847707-bafa-4973-8465-bb536f737adc" providerId="ADAL" clId="{2350AF55-7583-4C09-BA3B-B28ABCA9C3E6}" dt="2025-04-08T21:52:27.725" v="1192" actId="27309"/>
        <pc:sldMkLst>
          <pc:docMk/>
          <pc:sldMk cId="3131901683" sldId="298"/>
        </pc:sldMkLst>
        <pc:spChg chg="mod">
          <ac:chgData name="Robinson, Melisha (English)" userId="46847707-bafa-4973-8465-bb536f737adc" providerId="ADAL" clId="{2350AF55-7583-4C09-BA3B-B28ABCA9C3E6}" dt="2025-04-02T07:29:38.226" v="1102" actId="20577"/>
          <ac:spMkLst>
            <pc:docMk/>
            <pc:sldMk cId="3131901683" sldId="298"/>
            <ac:spMk id="3" creationId="{8DEA97BD-36EE-40BB-5A5C-8DD8C95E96D3}"/>
          </ac:spMkLst>
        </pc:spChg>
        <pc:graphicFrameChg chg="add del modGraphic">
          <ac:chgData name="Robinson, Melisha (English)" userId="46847707-bafa-4973-8465-bb536f737adc" providerId="ADAL" clId="{2350AF55-7583-4C09-BA3B-B28ABCA9C3E6}" dt="2025-04-08T21:52:27.725" v="1192" actId="27309"/>
          <ac:graphicFrameMkLst>
            <pc:docMk/>
            <pc:sldMk cId="3131901683" sldId="298"/>
            <ac:graphicFrameMk id="7" creationId="{881570C8-C564-7CB5-D97C-C1BF99E196D2}"/>
          </ac:graphicFrameMkLst>
        </pc:graphicFrameChg>
      </pc:sldChg>
      <pc:sldChg chg="modSp modAnim">
        <pc:chgData name="Robinson, Melisha (English)" userId="46847707-bafa-4973-8465-bb536f737adc" providerId="ADAL" clId="{2350AF55-7583-4C09-BA3B-B28ABCA9C3E6}" dt="2025-04-08T22:09:45.850" v="1245"/>
        <pc:sldMkLst>
          <pc:docMk/>
          <pc:sldMk cId="4206792806" sldId="300"/>
        </pc:sldMkLst>
        <pc:spChg chg="mod">
          <ac:chgData name="Robinson, Melisha (English)" userId="46847707-bafa-4973-8465-bb536f737adc" providerId="ADAL" clId="{2350AF55-7583-4C09-BA3B-B28ABCA9C3E6}" dt="2025-04-08T22:09:40.604" v="1244" actId="20577"/>
          <ac:spMkLst>
            <pc:docMk/>
            <pc:sldMk cId="4206792806" sldId="300"/>
            <ac:spMk id="3" creationId="{3B46FB75-9311-E250-59DE-D4DA92C41F63}"/>
          </ac:spMkLst>
        </pc:spChg>
      </pc:sldChg>
      <pc:sldChg chg="delSp modSp del mod modAnim">
        <pc:chgData name="Robinson, Melisha (English)" userId="46847707-bafa-4973-8465-bb536f737adc" providerId="ADAL" clId="{2350AF55-7583-4C09-BA3B-B28ABCA9C3E6}" dt="2025-03-29T10:28:36.367" v="952" actId="47"/>
        <pc:sldMkLst>
          <pc:docMk/>
          <pc:sldMk cId="3112088457" sldId="301"/>
        </pc:sldMkLst>
        <pc:spChg chg="mod">
          <ac:chgData name="Robinson, Melisha (English)" userId="46847707-bafa-4973-8465-bb536f737adc" providerId="ADAL" clId="{2350AF55-7583-4C09-BA3B-B28ABCA9C3E6}" dt="2025-03-29T10:28:13.524" v="944" actId="21"/>
          <ac:spMkLst>
            <pc:docMk/>
            <pc:sldMk cId="3112088457" sldId="301"/>
            <ac:spMk id="2" creationId="{F1D946B8-B8EB-75D5-28A9-33C820888E47}"/>
          </ac:spMkLst>
        </pc:spChg>
        <pc:picChg chg="mod">
          <ac:chgData name="Robinson, Melisha (English)" userId="46847707-bafa-4973-8465-bb536f737adc" providerId="ADAL" clId="{2350AF55-7583-4C09-BA3B-B28ABCA9C3E6}" dt="2025-03-25T09:43:11.290" v="11" actId="1076"/>
          <ac:picMkLst>
            <pc:docMk/>
            <pc:sldMk cId="3112088457" sldId="301"/>
            <ac:picMk id="6" creationId="{894F370E-4014-FB97-1AAC-FFC572D8B6F3}"/>
          </ac:picMkLst>
        </pc:picChg>
        <pc:picChg chg="mod">
          <ac:chgData name="Robinson, Melisha (English)" userId="46847707-bafa-4973-8465-bb536f737adc" providerId="ADAL" clId="{2350AF55-7583-4C09-BA3B-B28ABCA9C3E6}" dt="2025-03-25T09:43:09.772" v="10" actId="1076"/>
          <ac:picMkLst>
            <pc:docMk/>
            <pc:sldMk cId="3112088457" sldId="301"/>
            <ac:picMk id="8" creationId="{760AA300-A6BA-0985-8055-DDF0D3497984}"/>
          </ac:picMkLst>
        </pc:picChg>
        <pc:picChg chg="mod">
          <ac:chgData name="Robinson, Melisha (English)" userId="46847707-bafa-4973-8465-bb536f737adc" providerId="ADAL" clId="{2350AF55-7583-4C09-BA3B-B28ABCA9C3E6}" dt="2025-03-25T09:43:07.999" v="9" actId="1076"/>
          <ac:picMkLst>
            <pc:docMk/>
            <pc:sldMk cId="3112088457" sldId="301"/>
            <ac:picMk id="9" creationId="{5BCF99A4-8F44-2571-BEEB-C16A65111F98}"/>
          </ac:picMkLst>
        </pc:picChg>
        <pc:picChg chg="del">
          <ac:chgData name="Robinson, Melisha (English)" userId="46847707-bafa-4973-8465-bb536f737adc" providerId="ADAL" clId="{2350AF55-7583-4C09-BA3B-B28ABCA9C3E6}" dt="2025-03-25T09:43:02.470" v="8" actId="478"/>
          <ac:picMkLst>
            <pc:docMk/>
            <pc:sldMk cId="3112088457" sldId="301"/>
            <ac:picMk id="1030" creationId="{5A9D5C05-2F1A-4D04-22A3-10B584C28E33}"/>
          </ac:picMkLst>
        </pc:picChg>
      </pc:sldChg>
      <pc:sldChg chg="addSp modSp mod modAnim">
        <pc:chgData name="Robinson, Melisha (English)" userId="46847707-bafa-4973-8465-bb536f737adc" providerId="ADAL" clId="{2350AF55-7583-4C09-BA3B-B28ABCA9C3E6}" dt="2025-04-08T22:06:41.330" v="1233" actId="20577"/>
        <pc:sldMkLst>
          <pc:docMk/>
          <pc:sldMk cId="1250016867" sldId="302"/>
        </pc:sldMkLst>
        <pc:spChg chg="mod">
          <ac:chgData name="Robinson, Melisha (English)" userId="46847707-bafa-4973-8465-bb536f737adc" providerId="ADAL" clId="{2350AF55-7583-4C09-BA3B-B28ABCA9C3E6}" dt="2025-04-08T22:06:41.330" v="1233" actId="20577"/>
          <ac:spMkLst>
            <pc:docMk/>
            <pc:sldMk cId="1250016867" sldId="302"/>
            <ac:spMk id="3" creationId="{5F5CCE36-9E85-8A34-2E4C-6A1AC542159B}"/>
          </ac:spMkLst>
        </pc:spChg>
        <pc:picChg chg="add mod">
          <ac:chgData name="Robinson, Melisha (English)" userId="46847707-bafa-4973-8465-bb536f737adc" providerId="ADAL" clId="{2350AF55-7583-4C09-BA3B-B28ABCA9C3E6}" dt="2025-03-29T09:45:18.047" v="722" actId="1076"/>
          <ac:picMkLst>
            <pc:docMk/>
            <pc:sldMk cId="1250016867" sldId="302"/>
            <ac:picMk id="6" creationId="{96FB871E-AE58-01FC-37EB-6242FBDDA660}"/>
          </ac:picMkLst>
        </pc:picChg>
      </pc:sldChg>
      <pc:sldChg chg="modSp mod">
        <pc:chgData name="Robinson, Melisha (English)" userId="46847707-bafa-4973-8465-bb536f737adc" providerId="ADAL" clId="{2350AF55-7583-4C09-BA3B-B28ABCA9C3E6}" dt="2025-04-08T21:38:12.785" v="1110" actId="207"/>
        <pc:sldMkLst>
          <pc:docMk/>
          <pc:sldMk cId="4237693972" sldId="303"/>
        </pc:sldMkLst>
        <pc:spChg chg="mod">
          <ac:chgData name="Robinson, Melisha (English)" userId="46847707-bafa-4973-8465-bb536f737adc" providerId="ADAL" clId="{2350AF55-7583-4C09-BA3B-B28ABCA9C3E6}" dt="2025-04-08T21:38:12.785" v="1110" actId="207"/>
          <ac:spMkLst>
            <pc:docMk/>
            <pc:sldMk cId="4237693972" sldId="303"/>
            <ac:spMk id="3" creationId="{4829FE67-0157-45DF-8110-16E138176BCD}"/>
          </ac:spMkLst>
        </pc:spChg>
      </pc:sldChg>
      <pc:sldChg chg="del">
        <pc:chgData name="Robinson, Melisha (English)" userId="46847707-bafa-4973-8465-bb536f737adc" providerId="ADAL" clId="{2350AF55-7583-4C09-BA3B-B28ABCA9C3E6}" dt="2025-03-25T09:42:02.265" v="0" actId="47"/>
        <pc:sldMkLst>
          <pc:docMk/>
          <pc:sldMk cId="1792444820" sldId="314"/>
        </pc:sldMkLst>
      </pc:sldChg>
      <pc:sldChg chg="del">
        <pc:chgData name="Robinson, Melisha (English)" userId="46847707-bafa-4973-8465-bb536f737adc" providerId="ADAL" clId="{2350AF55-7583-4C09-BA3B-B28ABCA9C3E6}" dt="2025-03-25T09:42:02.265" v="0" actId="47"/>
        <pc:sldMkLst>
          <pc:docMk/>
          <pc:sldMk cId="3143271450" sldId="315"/>
        </pc:sldMkLst>
      </pc:sldChg>
      <pc:sldChg chg="del">
        <pc:chgData name="Robinson, Melisha (English)" userId="46847707-bafa-4973-8465-bb536f737adc" providerId="ADAL" clId="{2350AF55-7583-4C09-BA3B-B28ABCA9C3E6}" dt="2025-03-25T09:42:02.265" v="0" actId="47"/>
        <pc:sldMkLst>
          <pc:docMk/>
          <pc:sldMk cId="4085043692" sldId="316"/>
        </pc:sldMkLst>
      </pc:sldChg>
      <pc:sldChg chg="del">
        <pc:chgData name="Robinson, Melisha (English)" userId="46847707-bafa-4973-8465-bb536f737adc" providerId="ADAL" clId="{2350AF55-7583-4C09-BA3B-B28ABCA9C3E6}" dt="2025-03-25T09:42:05.805" v="1" actId="47"/>
        <pc:sldMkLst>
          <pc:docMk/>
          <pc:sldMk cId="1180120303" sldId="324"/>
        </pc:sldMkLst>
      </pc:sldChg>
      <pc:sldChg chg="modSp add del mod">
        <pc:chgData name="Robinson, Melisha (English)" userId="46847707-bafa-4973-8465-bb536f737adc" providerId="ADAL" clId="{2350AF55-7583-4C09-BA3B-B28ABCA9C3E6}" dt="2025-04-08T22:10:03.501" v="1257" actId="20577"/>
        <pc:sldMkLst>
          <pc:docMk/>
          <pc:sldMk cId="4040145924" sldId="358"/>
        </pc:sldMkLst>
        <pc:spChg chg="mod">
          <ac:chgData name="Robinson, Melisha (English)" userId="46847707-bafa-4973-8465-bb536f737adc" providerId="ADAL" clId="{2350AF55-7583-4C09-BA3B-B28ABCA9C3E6}" dt="2025-04-08T22:10:03.501" v="1257" actId="20577"/>
          <ac:spMkLst>
            <pc:docMk/>
            <pc:sldMk cId="4040145924" sldId="358"/>
            <ac:spMk id="3" creationId="{00000000-0000-0000-0000-000000000000}"/>
          </ac:spMkLst>
        </pc:spChg>
      </pc:sldChg>
      <pc:sldChg chg="del">
        <pc:chgData name="Robinson, Melisha (English)" userId="46847707-bafa-4973-8465-bb536f737adc" providerId="ADAL" clId="{2350AF55-7583-4C09-BA3B-B28ABCA9C3E6}" dt="2025-03-25T09:42:02.265" v="0" actId="47"/>
        <pc:sldMkLst>
          <pc:docMk/>
          <pc:sldMk cId="3839434028" sldId="359"/>
        </pc:sldMkLst>
      </pc:sldChg>
      <pc:sldChg chg="del">
        <pc:chgData name="Robinson, Melisha (English)" userId="46847707-bafa-4973-8465-bb536f737adc" providerId="ADAL" clId="{2350AF55-7583-4C09-BA3B-B28ABCA9C3E6}" dt="2025-03-25T09:42:06.482" v="2" actId="47"/>
        <pc:sldMkLst>
          <pc:docMk/>
          <pc:sldMk cId="2718947572" sldId="360"/>
        </pc:sldMkLst>
      </pc:sldChg>
      <pc:sldChg chg="del">
        <pc:chgData name="Robinson, Melisha (English)" userId="46847707-bafa-4973-8465-bb536f737adc" providerId="ADAL" clId="{2350AF55-7583-4C09-BA3B-B28ABCA9C3E6}" dt="2025-03-25T09:42:06.844" v="3" actId="47"/>
        <pc:sldMkLst>
          <pc:docMk/>
          <pc:sldMk cId="1981113593" sldId="361"/>
        </pc:sldMkLst>
      </pc:sldChg>
      <pc:sldChg chg="del">
        <pc:chgData name="Robinson, Melisha (English)" userId="46847707-bafa-4973-8465-bb536f737adc" providerId="ADAL" clId="{2350AF55-7583-4C09-BA3B-B28ABCA9C3E6}" dt="2025-03-25T09:42:07.362" v="5" actId="47"/>
        <pc:sldMkLst>
          <pc:docMk/>
          <pc:sldMk cId="2947736402" sldId="362"/>
        </pc:sldMkLst>
      </pc:sldChg>
      <pc:sldChg chg="del">
        <pc:chgData name="Robinson, Melisha (English)" userId="46847707-bafa-4973-8465-bb536f737adc" providerId="ADAL" clId="{2350AF55-7583-4C09-BA3B-B28ABCA9C3E6}" dt="2025-03-25T09:42:07.108" v="4" actId="47"/>
        <pc:sldMkLst>
          <pc:docMk/>
          <pc:sldMk cId="2942539019" sldId="364"/>
        </pc:sldMkLst>
      </pc:sldChg>
      <pc:sldChg chg="modSp mod modAnim">
        <pc:chgData name="Robinson, Melisha (English)" userId="46847707-bafa-4973-8465-bb536f737adc" providerId="ADAL" clId="{2350AF55-7583-4C09-BA3B-B28ABCA9C3E6}" dt="2025-03-29T10:11:43.023" v="900"/>
        <pc:sldMkLst>
          <pc:docMk/>
          <pc:sldMk cId="3870672828" sldId="366"/>
        </pc:sldMkLst>
        <pc:spChg chg="mod">
          <ac:chgData name="Robinson, Melisha (English)" userId="46847707-bafa-4973-8465-bb536f737adc" providerId="ADAL" clId="{2350AF55-7583-4C09-BA3B-B28ABCA9C3E6}" dt="2025-03-25T09:43:55.663" v="30" actId="20577"/>
          <ac:spMkLst>
            <pc:docMk/>
            <pc:sldMk cId="3870672828" sldId="366"/>
            <ac:spMk id="2" creationId="{E002610D-25D8-E240-A272-9EB11CA4A086}"/>
          </ac:spMkLst>
        </pc:spChg>
      </pc:sldChg>
      <pc:sldChg chg="modSp mod">
        <pc:chgData name="Robinson, Melisha (English)" userId="46847707-bafa-4973-8465-bb536f737adc" providerId="ADAL" clId="{2350AF55-7583-4C09-BA3B-B28ABCA9C3E6}" dt="2025-04-08T22:09:06.652" v="1234" actId="20577"/>
        <pc:sldMkLst>
          <pc:docMk/>
          <pc:sldMk cId="3456452511" sldId="367"/>
        </pc:sldMkLst>
        <pc:spChg chg="mod">
          <ac:chgData name="Robinson, Melisha (English)" userId="46847707-bafa-4973-8465-bb536f737adc" providerId="ADAL" clId="{2350AF55-7583-4C09-BA3B-B28ABCA9C3E6}" dt="2025-04-08T22:09:06.652" v="1234" actId="20577"/>
          <ac:spMkLst>
            <pc:docMk/>
            <pc:sldMk cId="3456452511" sldId="367"/>
            <ac:spMk id="3" creationId="{DE8EB1C7-87D9-0D8C-68B6-252D18587CFA}"/>
          </ac:spMkLst>
        </pc:spChg>
      </pc:sldChg>
      <pc:sldChg chg="modSp del mod">
        <pc:chgData name="Robinson, Melisha (English)" userId="46847707-bafa-4973-8465-bb536f737adc" providerId="ADAL" clId="{2350AF55-7583-4C09-BA3B-B28ABCA9C3E6}" dt="2025-03-29T08:59:25.534" v="250" actId="47"/>
        <pc:sldMkLst>
          <pc:docMk/>
          <pc:sldMk cId="2323393730" sldId="368"/>
        </pc:sldMkLst>
        <pc:spChg chg="mod">
          <ac:chgData name="Robinson, Melisha (English)" userId="46847707-bafa-4973-8465-bb536f737adc" providerId="ADAL" clId="{2350AF55-7583-4C09-BA3B-B28ABCA9C3E6}" dt="2025-03-29T08:46:31.114" v="53"/>
          <ac:spMkLst>
            <pc:docMk/>
            <pc:sldMk cId="2323393730" sldId="368"/>
            <ac:spMk id="3" creationId="{F0A3BC3A-6215-2F6E-62D1-F77A7977733F}"/>
          </ac:spMkLst>
        </pc:spChg>
      </pc:sldChg>
      <pc:sldChg chg="addSp modSp mod modClrScheme modAnim chgLayout">
        <pc:chgData name="Robinson, Melisha (English)" userId="46847707-bafa-4973-8465-bb536f737adc" providerId="ADAL" clId="{2350AF55-7583-4C09-BA3B-B28ABCA9C3E6}" dt="2025-04-08T21:56:36.864" v="1229" actId="20577"/>
        <pc:sldMkLst>
          <pc:docMk/>
          <pc:sldMk cId="2562808757" sldId="369"/>
        </pc:sldMkLst>
        <pc:spChg chg="mod">
          <ac:chgData name="Robinson, Melisha (English)" userId="46847707-bafa-4973-8465-bb536f737adc" providerId="ADAL" clId="{2350AF55-7583-4C09-BA3B-B28ABCA9C3E6}" dt="2025-03-29T09:39:21.025" v="533" actId="207"/>
          <ac:spMkLst>
            <pc:docMk/>
            <pc:sldMk cId="2562808757" sldId="369"/>
            <ac:spMk id="2" creationId="{B30038C7-1F8B-0986-2541-5C6CA94E5C12}"/>
          </ac:spMkLst>
        </pc:spChg>
        <pc:spChg chg="mod">
          <ac:chgData name="Robinson, Melisha (English)" userId="46847707-bafa-4973-8465-bb536f737adc" providerId="ADAL" clId="{2350AF55-7583-4C09-BA3B-B28ABCA9C3E6}" dt="2025-04-08T21:56:36.864" v="1229" actId="20577"/>
          <ac:spMkLst>
            <pc:docMk/>
            <pc:sldMk cId="2562808757" sldId="369"/>
            <ac:spMk id="3" creationId="{5C1C06EA-2436-DEEF-4006-E65F63EB35DA}"/>
          </ac:spMkLst>
        </pc:spChg>
        <pc:spChg chg="mod ord">
          <ac:chgData name="Robinson, Melisha (English)" userId="46847707-bafa-4973-8465-bb536f737adc" providerId="ADAL" clId="{2350AF55-7583-4C09-BA3B-B28ABCA9C3E6}" dt="2025-03-29T09:38:42.870" v="530" actId="26606"/>
          <ac:spMkLst>
            <pc:docMk/>
            <pc:sldMk cId="2562808757" sldId="369"/>
            <ac:spMk id="4" creationId="{32A95994-3AA4-D0B2-F985-B75D727F20F1}"/>
          </ac:spMkLst>
        </pc:spChg>
        <pc:picChg chg="add mod">
          <ac:chgData name="Robinson, Melisha (English)" userId="46847707-bafa-4973-8465-bb536f737adc" providerId="ADAL" clId="{2350AF55-7583-4C09-BA3B-B28ABCA9C3E6}" dt="2025-03-29T09:38:49.314" v="532" actId="962"/>
          <ac:picMkLst>
            <pc:docMk/>
            <pc:sldMk cId="2562808757" sldId="369"/>
            <ac:picMk id="6" creationId="{CA5B0BC3-A5BB-1477-AA8B-A247A5432FF5}"/>
          </ac:picMkLst>
        </pc:picChg>
      </pc:sldChg>
      <pc:sldChg chg="addSp delSp modSp del mod modAnim">
        <pc:chgData name="Robinson, Melisha (English)" userId="46847707-bafa-4973-8465-bb536f737adc" providerId="ADAL" clId="{2350AF55-7583-4C09-BA3B-B28ABCA9C3E6}" dt="2025-03-29T10:03:36.347" v="809" actId="47"/>
        <pc:sldMkLst>
          <pc:docMk/>
          <pc:sldMk cId="1408589953" sldId="374"/>
        </pc:sldMkLst>
        <pc:spChg chg="mod">
          <ac:chgData name="Robinson, Melisha (English)" userId="46847707-bafa-4973-8465-bb536f737adc" providerId="ADAL" clId="{2350AF55-7583-4C09-BA3B-B28ABCA9C3E6}" dt="2025-03-29T09:58:00.754" v="729" actId="20577"/>
          <ac:spMkLst>
            <pc:docMk/>
            <pc:sldMk cId="1408589953" sldId="374"/>
            <ac:spMk id="3" creationId="{0D99AC87-546B-B783-01D2-D1C186DAC553}"/>
          </ac:spMkLst>
        </pc:spChg>
        <pc:spChg chg="add del">
          <ac:chgData name="Robinson, Melisha (English)" userId="46847707-bafa-4973-8465-bb536f737adc" providerId="ADAL" clId="{2350AF55-7583-4C09-BA3B-B28ABCA9C3E6}" dt="2025-03-29T09:58:28.010" v="731" actId="11529"/>
          <ac:spMkLst>
            <pc:docMk/>
            <pc:sldMk cId="1408589953" sldId="374"/>
            <ac:spMk id="6" creationId="{B90B7EA7-9189-D73C-8BD0-1B3B67E51891}"/>
          </ac:spMkLst>
        </pc:spChg>
        <pc:spChg chg="add mod">
          <ac:chgData name="Robinson, Melisha (English)" userId="46847707-bafa-4973-8465-bb536f737adc" providerId="ADAL" clId="{2350AF55-7583-4C09-BA3B-B28ABCA9C3E6}" dt="2025-03-29T09:59:30.972" v="742" actId="1076"/>
          <ac:spMkLst>
            <pc:docMk/>
            <pc:sldMk cId="1408589953" sldId="374"/>
            <ac:spMk id="7" creationId="{6BB053BF-916A-FF4A-407C-71656CC6F85D}"/>
          </ac:spMkLst>
        </pc:spChg>
        <pc:spChg chg="add mod">
          <ac:chgData name="Robinson, Melisha (English)" userId="46847707-bafa-4973-8465-bb536f737adc" providerId="ADAL" clId="{2350AF55-7583-4C09-BA3B-B28ABCA9C3E6}" dt="2025-03-29T09:59:29.535" v="741" actId="1076"/>
          <ac:spMkLst>
            <pc:docMk/>
            <pc:sldMk cId="1408589953" sldId="374"/>
            <ac:spMk id="8" creationId="{6D5B4BA4-15D6-E22C-456B-4992F1636524}"/>
          </ac:spMkLst>
        </pc:spChg>
        <pc:spChg chg="add mod">
          <ac:chgData name="Robinson, Melisha (English)" userId="46847707-bafa-4973-8465-bb536f737adc" providerId="ADAL" clId="{2350AF55-7583-4C09-BA3B-B28ABCA9C3E6}" dt="2025-03-29T09:59:40.773" v="747" actId="14100"/>
          <ac:spMkLst>
            <pc:docMk/>
            <pc:sldMk cId="1408589953" sldId="374"/>
            <ac:spMk id="9" creationId="{31D3ED73-0240-5350-CE69-FA1FC3ACC161}"/>
          </ac:spMkLst>
        </pc:spChg>
        <pc:graphicFrameChg chg="add del modGraphic">
          <ac:chgData name="Robinson, Melisha (English)" userId="46847707-bafa-4973-8465-bb536f737adc" providerId="ADAL" clId="{2350AF55-7583-4C09-BA3B-B28ABCA9C3E6}" dt="2025-03-29T09:56:58.096" v="728" actId="1032"/>
          <ac:graphicFrameMkLst>
            <pc:docMk/>
            <pc:sldMk cId="1408589953" sldId="374"/>
            <ac:graphicFrameMk id="5" creationId="{2574CD18-ADED-2CBD-C78E-39F393A3BD35}"/>
          </ac:graphicFrameMkLst>
        </pc:graphicFrameChg>
      </pc:sldChg>
      <pc:sldChg chg="addSp delSp modSp mod ord delAnim modAnim">
        <pc:chgData name="Robinson, Melisha (English)" userId="46847707-bafa-4973-8465-bb536f737adc" providerId="ADAL" clId="{2350AF55-7583-4C09-BA3B-B28ABCA9C3E6}" dt="2025-03-29T10:17:31.693" v="914"/>
        <pc:sldMkLst>
          <pc:docMk/>
          <pc:sldMk cId="3534143056" sldId="375"/>
        </pc:sldMkLst>
        <pc:spChg chg="del mod">
          <ac:chgData name="Robinson, Melisha (English)" userId="46847707-bafa-4973-8465-bb536f737adc" providerId="ADAL" clId="{2350AF55-7583-4C09-BA3B-B28ABCA9C3E6}" dt="2025-03-29T10:02:27.978" v="803" actId="478"/>
          <ac:spMkLst>
            <pc:docMk/>
            <pc:sldMk cId="3534143056" sldId="375"/>
            <ac:spMk id="3" creationId="{FEFAD418-3FDB-46AF-C16A-B175D3F5DB7F}"/>
          </ac:spMkLst>
        </pc:spChg>
        <pc:spChg chg="add mod">
          <ac:chgData name="Robinson, Melisha (English)" userId="46847707-bafa-4973-8465-bb536f737adc" providerId="ADAL" clId="{2350AF55-7583-4C09-BA3B-B28ABCA9C3E6}" dt="2025-03-29T10:03:16.341" v="808" actId="20577"/>
          <ac:spMkLst>
            <pc:docMk/>
            <pc:sldMk cId="3534143056" sldId="375"/>
            <ac:spMk id="5" creationId="{D242116C-8A84-E035-46CF-AAF6A1C06158}"/>
          </ac:spMkLst>
        </pc:spChg>
        <pc:spChg chg="add mod">
          <ac:chgData name="Robinson, Melisha (English)" userId="46847707-bafa-4973-8465-bb536f737adc" providerId="ADAL" clId="{2350AF55-7583-4C09-BA3B-B28ABCA9C3E6}" dt="2025-03-29T10:03:13.115" v="807" actId="20577"/>
          <ac:spMkLst>
            <pc:docMk/>
            <pc:sldMk cId="3534143056" sldId="375"/>
            <ac:spMk id="6" creationId="{2113CD0E-BD14-5E3C-F5F5-75493EC3EB86}"/>
          </ac:spMkLst>
        </pc:spChg>
        <pc:spChg chg="add mod">
          <ac:chgData name="Robinson, Melisha (English)" userId="46847707-bafa-4973-8465-bb536f737adc" providerId="ADAL" clId="{2350AF55-7583-4C09-BA3B-B28ABCA9C3E6}" dt="2025-03-29T10:01:32.492" v="777" actId="20577"/>
          <ac:spMkLst>
            <pc:docMk/>
            <pc:sldMk cId="3534143056" sldId="375"/>
            <ac:spMk id="7" creationId="{2B5FDCED-FF8D-AC11-A6EC-5395E9EF97AE}"/>
          </ac:spMkLst>
        </pc:spChg>
      </pc:sldChg>
      <pc:sldChg chg="modSp new del mod">
        <pc:chgData name="Robinson, Melisha (English)" userId="46847707-bafa-4973-8465-bb536f737adc" providerId="ADAL" clId="{2350AF55-7583-4C09-BA3B-B28ABCA9C3E6}" dt="2025-03-29T08:59:26.688" v="251" actId="47"/>
        <pc:sldMkLst>
          <pc:docMk/>
          <pc:sldMk cId="1295946885" sldId="376"/>
        </pc:sldMkLst>
        <pc:spChg chg="mod">
          <ac:chgData name="Robinson, Melisha (English)" userId="46847707-bafa-4973-8465-bb536f737adc" providerId="ADAL" clId="{2350AF55-7583-4C09-BA3B-B28ABCA9C3E6}" dt="2025-03-29T08:47:43.888" v="55"/>
          <ac:spMkLst>
            <pc:docMk/>
            <pc:sldMk cId="1295946885" sldId="376"/>
            <ac:spMk id="2" creationId="{86C2DB73-D343-33B0-3E55-4A97321D7977}"/>
          </ac:spMkLst>
        </pc:spChg>
        <pc:spChg chg="mod">
          <ac:chgData name="Robinson, Melisha (English)" userId="46847707-bafa-4973-8465-bb536f737adc" providerId="ADAL" clId="{2350AF55-7583-4C09-BA3B-B28ABCA9C3E6}" dt="2025-03-29T08:48:24.696" v="56"/>
          <ac:spMkLst>
            <pc:docMk/>
            <pc:sldMk cId="1295946885" sldId="376"/>
            <ac:spMk id="3" creationId="{0A743534-55A5-4B0F-5BEF-9229AB58998B}"/>
          </ac:spMkLst>
        </pc:spChg>
        <pc:spChg chg="mod">
          <ac:chgData name="Robinson, Melisha (English)" userId="46847707-bafa-4973-8465-bb536f737adc" providerId="ADAL" clId="{2350AF55-7583-4C09-BA3B-B28ABCA9C3E6}" dt="2025-03-29T08:49:03.126" v="59"/>
          <ac:spMkLst>
            <pc:docMk/>
            <pc:sldMk cId="1295946885" sldId="376"/>
            <ac:spMk id="4" creationId="{6886EEFA-30ED-7063-280C-093154EA266E}"/>
          </ac:spMkLst>
        </pc:spChg>
      </pc:sldChg>
      <pc:sldChg chg="addSp delSp modSp new add del mod ord addAnim delAnim modAnim">
        <pc:chgData name="Robinson, Melisha (English)" userId="46847707-bafa-4973-8465-bb536f737adc" providerId="ADAL" clId="{2350AF55-7583-4C09-BA3B-B28ABCA9C3E6}" dt="2025-04-02T07:20:47.311" v="1081" actId="47"/>
        <pc:sldMkLst>
          <pc:docMk/>
          <pc:sldMk cId="2605100564" sldId="377"/>
        </pc:sldMkLst>
        <pc:spChg chg="mod">
          <ac:chgData name="Robinson, Melisha (English)" userId="46847707-bafa-4973-8465-bb536f737adc" providerId="ADAL" clId="{2350AF55-7583-4C09-BA3B-B28ABCA9C3E6}" dt="2025-03-29T08:59:51.979" v="282" actId="20577"/>
          <ac:spMkLst>
            <pc:docMk/>
            <pc:sldMk cId="2605100564" sldId="377"/>
            <ac:spMk id="2" creationId="{20B5E34E-2DC3-C471-C422-2CFD7CAC6EAF}"/>
          </ac:spMkLst>
        </pc:spChg>
        <pc:graphicFrameChg chg="add mod">
          <ac:chgData name="Robinson, Melisha (English)" userId="46847707-bafa-4973-8465-bb536f737adc" providerId="ADAL" clId="{2350AF55-7583-4C09-BA3B-B28ABCA9C3E6}" dt="2025-03-29T08:49:45.609" v="61"/>
          <ac:graphicFrameMkLst>
            <pc:docMk/>
            <pc:sldMk cId="2605100564" sldId="377"/>
            <ac:graphicFrameMk id="4" creationId="{ADBFC2EA-DC30-FFE6-FD60-219E611282A2}"/>
          </ac:graphicFrameMkLst>
        </pc:graphicFrameChg>
        <pc:graphicFrameChg chg="add mod">
          <ac:chgData name="Robinson, Melisha (English)" userId="46847707-bafa-4973-8465-bb536f737adc" providerId="ADAL" clId="{2350AF55-7583-4C09-BA3B-B28ABCA9C3E6}" dt="2025-03-29T08:49:45.609" v="61"/>
          <ac:graphicFrameMkLst>
            <pc:docMk/>
            <pc:sldMk cId="2605100564" sldId="377"/>
            <ac:graphicFrameMk id="5" creationId="{D3C8034F-8C36-F12D-AB3E-9352E62EE97E}"/>
          </ac:graphicFrameMkLst>
        </pc:graphicFrameChg>
        <pc:graphicFrameChg chg="add mod">
          <ac:chgData name="Robinson, Melisha (English)" userId="46847707-bafa-4973-8465-bb536f737adc" providerId="ADAL" clId="{2350AF55-7583-4C09-BA3B-B28ABCA9C3E6}" dt="2025-03-29T08:49:45.609" v="61"/>
          <ac:graphicFrameMkLst>
            <pc:docMk/>
            <pc:sldMk cId="2605100564" sldId="377"/>
            <ac:graphicFrameMk id="6" creationId="{6BA76516-8BCA-7C17-9625-94871D09FCC5}"/>
          </ac:graphicFrameMkLst>
        </pc:graphicFrameChg>
        <pc:graphicFrameChg chg="add mod">
          <ac:chgData name="Robinson, Melisha (English)" userId="46847707-bafa-4973-8465-bb536f737adc" providerId="ADAL" clId="{2350AF55-7583-4C09-BA3B-B28ABCA9C3E6}" dt="2025-03-29T08:49:45.609" v="61"/>
          <ac:graphicFrameMkLst>
            <pc:docMk/>
            <pc:sldMk cId="2605100564" sldId="377"/>
            <ac:graphicFrameMk id="7" creationId="{8CFF4901-C490-45DC-0874-F3F6AB30FA90}"/>
          </ac:graphicFrameMkLst>
        </pc:graphicFrameChg>
        <pc:graphicFrameChg chg="add mod">
          <ac:chgData name="Robinson, Melisha (English)" userId="46847707-bafa-4973-8465-bb536f737adc" providerId="ADAL" clId="{2350AF55-7583-4C09-BA3B-B28ABCA9C3E6}" dt="2025-03-29T08:49:45.609" v="61"/>
          <ac:graphicFrameMkLst>
            <pc:docMk/>
            <pc:sldMk cId="2605100564" sldId="377"/>
            <ac:graphicFrameMk id="8" creationId="{22489505-D497-6D63-2D19-AFB1E2602205}"/>
          </ac:graphicFrameMkLst>
        </pc:graphicFrameChg>
        <pc:graphicFrameChg chg="add mod modGraphic">
          <ac:chgData name="Robinson, Melisha (English)" userId="46847707-bafa-4973-8465-bb536f737adc" providerId="ADAL" clId="{2350AF55-7583-4C09-BA3B-B28ABCA9C3E6}" dt="2025-03-29T08:49:54.313" v="65" actId="14100"/>
          <ac:graphicFrameMkLst>
            <pc:docMk/>
            <pc:sldMk cId="2605100564" sldId="377"/>
            <ac:graphicFrameMk id="9" creationId="{0356C562-9137-853B-0A62-9B2E18D8F51D}"/>
          </ac:graphicFrameMkLst>
        </pc:graphicFrameChg>
        <pc:graphicFrameChg chg="add del mod modGraphic">
          <ac:chgData name="Robinson, Melisha (English)" userId="46847707-bafa-4973-8465-bb536f737adc" providerId="ADAL" clId="{2350AF55-7583-4C09-BA3B-B28ABCA9C3E6}" dt="2025-03-29T08:52:37.975" v="111" actId="478"/>
          <ac:graphicFrameMkLst>
            <pc:docMk/>
            <pc:sldMk cId="2605100564" sldId="377"/>
            <ac:graphicFrameMk id="10" creationId="{A685DAD7-3A5E-6AD7-1587-2F63E1AC8B5D}"/>
          </ac:graphicFrameMkLst>
        </pc:graphicFrameChg>
        <pc:graphicFrameChg chg="add mod modGraphic">
          <ac:chgData name="Robinson, Melisha (English)" userId="46847707-bafa-4973-8465-bb536f737adc" providerId="ADAL" clId="{2350AF55-7583-4C09-BA3B-B28ABCA9C3E6}" dt="2025-04-02T07:14:18.383" v="967" actId="6549"/>
          <ac:graphicFrameMkLst>
            <pc:docMk/>
            <pc:sldMk cId="2605100564" sldId="377"/>
            <ac:graphicFrameMk id="11" creationId="{0A9C38AC-E396-7398-80D6-9A7D25F625E0}"/>
          </ac:graphicFrameMkLst>
        </pc:graphicFrameChg>
      </pc:sldChg>
      <pc:sldChg chg="addSp delSp modSp add mod modAnim">
        <pc:chgData name="Robinson, Melisha (English)" userId="46847707-bafa-4973-8465-bb536f737adc" providerId="ADAL" clId="{2350AF55-7583-4C09-BA3B-B28ABCA9C3E6}" dt="2025-04-08T22:12:19.558" v="1434" actId="20577"/>
        <pc:sldMkLst>
          <pc:docMk/>
          <pc:sldMk cId="3148138647" sldId="378"/>
        </pc:sldMkLst>
        <pc:spChg chg="mod">
          <ac:chgData name="Robinson, Melisha (English)" userId="46847707-bafa-4973-8465-bb536f737adc" providerId="ADAL" clId="{2350AF55-7583-4C09-BA3B-B28ABCA9C3E6}" dt="2025-03-29T10:05:27.447" v="839" actId="21"/>
          <ac:spMkLst>
            <pc:docMk/>
            <pc:sldMk cId="3148138647" sldId="378"/>
            <ac:spMk id="3" creationId="{0D99AC87-546B-B783-01D2-D1C186DAC553}"/>
          </ac:spMkLst>
        </pc:spChg>
        <pc:spChg chg="add mod">
          <ac:chgData name="Robinson, Melisha (English)" userId="46847707-bafa-4973-8465-bb536f737adc" providerId="ADAL" clId="{2350AF55-7583-4C09-BA3B-B28ABCA9C3E6}" dt="2025-03-29T10:10:40.847" v="892" actId="120"/>
          <ac:spMkLst>
            <pc:docMk/>
            <pc:sldMk cId="3148138647" sldId="378"/>
            <ac:spMk id="5" creationId="{CDC0682D-171B-A9A9-A082-98ABA9573B36}"/>
          </ac:spMkLst>
        </pc:spChg>
        <pc:spChg chg="add mod">
          <ac:chgData name="Robinson, Melisha (English)" userId="46847707-bafa-4973-8465-bb536f737adc" providerId="ADAL" clId="{2350AF55-7583-4C09-BA3B-B28ABCA9C3E6}" dt="2025-04-08T22:12:19.558" v="1434" actId="20577"/>
          <ac:spMkLst>
            <pc:docMk/>
            <pc:sldMk cId="3148138647" sldId="378"/>
            <ac:spMk id="6" creationId="{B3F72B3F-8ADA-B91B-872E-F55176724109}"/>
          </ac:spMkLst>
        </pc:spChg>
        <pc:spChg chg="add mod">
          <ac:chgData name="Robinson, Melisha (English)" userId="46847707-bafa-4973-8465-bb536f737adc" providerId="ADAL" clId="{2350AF55-7583-4C09-BA3B-B28ABCA9C3E6}" dt="2025-04-08T22:12:00.885" v="1395" actId="20577"/>
          <ac:spMkLst>
            <pc:docMk/>
            <pc:sldMk cId="3148138647" sldId="378"/>
            <ac:spMk id="7" creationId="{1B268781-0352-9ECA-D4D2-9C86FEEA55C0}"/>
          </ac:spMkLst>
        </pc:spChg>
        <pc:spChg chg="add mod">
          <ac:chgData name="Robinson, Melisha (English)" userId="46847707-bafa-4973-8465-bb536f737adc" providerId="ADAL" clId="{2350AF55-7583-4C09-BA3B-B28ABCA9C3E6}" dt="2025-04-08T22:11:23.302" v="1317" actId="20577"/>
          <ac:spMkLst>
            <pc:docMk/>
            <pc:sldMk cId="3148138647" sldId="378"/>
            <ac:spMk id="8" creationId="{29A0C5F5-1E44-298E-31C9-4CA8ADCCB3EF}"/>
          </ac:spMkLst>
        </pc:spChg>
        <pc:spChg chg="add mod">
          <ac:chgData name="Robinson, Melisha (English)" userId="46847707-bafa-4973-8465-bb536f737adc" providerId="ADAL" clId="{2350AF55-7583-4C09-BA3B-B28ABCA9C3E6}" dt="2025-03-29T10:10:39.043" v="891" actId="120"/>
          <ac:spMkLst>
            <pc:docMk/>
            <pc:sldMk cId="3148138647" sldId="378"/>
            <ac:spMk id="9" creationId="{8C013F5D-55FE-4E3B-6767-DFE5CF0A1E09}"/>
          </ac:spMkLst>
        </pc:spChg>
        <pc:spChg chg="add mod">
          <ac:chgData name="Robinson, Melisha (English)" userId="46847707-bafa-4973-8465-bb536f737adc" providerId="ADAL" clId="{2350AF55-7583-4C09-BA3B-B28ABCA9C3E6}" dt="2025-04-08T22:10:20.835" v="1268" actId="20577"/>
          <ac:spMkLst>
            <pc:docMk/>
            <pc:sldMk cId="3148138647" sldId="378"/>
            <ac:spMk id="10" creationId="{8862583D-A664-3FDE-4747-B87F6B44E3A9}"/>
          </ac:spMkLst>
        </pc:spChg>
        <pc:spChg chg="add del mod">
          <ac:chgData name="Robinson, Melisha (English)" userId="46847707-bafa-4973-8465-bb536f737adc" providerId="ADAL" clId="{2350AF55-7583-4C09-BA3B-B28ABCA9C3E6}" dt="2025-03-29T10:09:24.978" v="881"/>
          <ac:spMkLst>
            <pc:docMk/>
            <pc:sldMk cId="3148138647" sldId="378"/>
            <ac:spMk id="11" creationId="{8813B1ED-C344-C745-2776-E7335CE27F95}"/>
          </ac:spMkLst>
        </pc:spChg>
      </pc:sldChg>
      <pc:sldChg chg="addSp delSp modSp new mod modClrScheme modAnim chgLayout">
        <pc:chgData name="Robinson, Melisha (English)" userId="46847707-bafa-4973-8465-bb536f737adc" providerId="ADAL" clId="{2350AF55-7583-4C09-BA3B-B28ABCA9C3E6}" dt="2025-04-08T22:37:09.182" v="1455" actId="20577"/>
        <pc:sldMkLst>
          <pc:docMk/>
          <pc:sldMk cId="1137333483" sldId="379"/>
        </pc:sldMkLst>
        <pc:spChg chg="del">
          <ac:chgData name="Robinson, Melisha (English)" userId="46847707-bafa-4973-8465-bb536f737adc" providerId="ADAL" clId="{2350AF55-7583-4C09-BA3B-B28ABCA9C3E6}" dt="2025-03-29T10:23:07.064" v="924" actId="26606"/>
          <ac:spMkLst>
            <pc:docMk/>
            <pc:sldMk cId="1137333483" sldId="379"/>
            <ac:spMk id="2" creationId="{61ABE73F-1713-6C05-B3F6-1075D7F75F3B}"/>
          </ac:spMkLst>
        </pc:spChg>
        <pc:spChg chg="del">
          <ac:chgData name="Robinson, Melisha (English)" userId="46847707-bafa-4973-8465-bb536f737adc" providerId="ADAL" clId="{2350AF55-7583-4C09-BA3B-B28ABCA9C3E6}" dt="2025-03-29T10:23:01.012" v="923" actId="931"/>
          <ac:spMkLst>
            <pc:docMk/>
            <pc:sldMk cId="1137333483" sldId="379"/>
            <ac:spMk id="3" creationId="{595B0F04-9D24-6990-37BE-54F6D2296B09}"/>
          </ac:spMkLst>
        </pc:spChg>
        <pc:spChg chg="mod">
          <ac:chgData name="Robinson, Melisha (English)" userId="46847707-bafa-4973-8465-bb536f737adc" providerId="ADAL" clId="{2350AF55-7583-4C09-BA3B-B28ABCA9C3E6}" dt="2025-03-29T10:23:07.064" v="924" actId="26606"/>
          <ac:spMkLst>
            <pc:docMk/>
            <pc:sldMk cId="1137333483" sldId="379"/>
            <ac:spMk id="4" creationId="{671F6965-361E-2F1D-016C-5019E8B2365B}"/>
          </ac:spMkLst>
        </pc:spChg>
        <pc:spChg chg="add mod">
          <ac:chgData name="Robinson, Melisha (English)" userId="46847707-bafa-4973-8465-bb536f737adc" providerId="ADAL" clId="{2350AF55-7583-4C09-BA3B-B28ABCA9C3E6}" dt="2025-04-08T22:37:09.182" v="1455" actId="20577"/>
          <ac:spMkLst>
            <pc:docMk/>
            <pc:sldMk cId="1137333483" sldId="379"/>
            <ac:spMk id="11" creationId="{99A2A39A-3016-AC7E-E47E-CCF0FF0A2B7F}"/>
          </ac:spMkLst>
        </pc:spChg>
        <pc:spChg chg="add del mod">
          <ac:chgData name="Robinson, Melisha (English)" userId="46847707-bafa-4973-8465-bb536f737adc" providerId="ADAL" clId="{2350AF55-7583-4C09-BA3B-B28ABCA9C3E6}" dt="2025-03-29T10:23:32.323" v="925" actId="931"/>
          <ac:spMkLst>
            <pc:docMk/>
            <pc:sldMk cId="1137333483" sldId="379"/>
            <ac:spMk id="13" creationId="{63460AC9-F1C4-D5F5-F0AB-93FCC9A859C2}"/>
          </ac:spMkLst>
        </pc:spChg>
        <pc:picChg chg="add mod">
          <ac:chgData name="Robinson, Melisha (English)" userId="46847707-bafa-4973-8465-bb536f737adc" providerId="ADAL" clId="{2350AF55-7583-4C09-BA3B-B28ABCA9C3E6}" dt="2025-03-29T10:27:50.499" v="936" actId="1076"/>
          <ac:picMkLst>
            <pc:docMk/>
            <pc:sldMk cId="1137333483" sldId="379"/>
            <ac:picMk id="6" creationId="{66F192C8-86AC-9A93-B137-E47B0EA8ACEA}"/>
          </ac:picMkLst>
        </pc:picChg>
        <pc:picChg chg="add mod">
          <ac:chgData name="Robinson, Melisha (English)" userId="46847707-bafa-4973-8465-bb536f737adc" providerId="ADAL" clId="{2350AF55-7583-4C09-BA3B-B28ABCA9C3E6}" dt="2025-03-29T10:28:03.989" v="943" actId="14100"/>
          <ac:picMkLst>
            <pc:docMk/>
            <pc:sldMk cId="1137333483" sldId="379"/>
            <ac:picMk id="8" creationId="{3222EAB2-5AA9-B3D3-DCAB-C49CFFEC60E1}"/>
          </ac:picMkLst>
        </pc:picChg>
        <pc:picChg chg="add mod">
          <ac:chgData name="Robinson, Melisha (English)" userId="46847707-bafa-4973-8465-bb536f737adc" providerId="ADAL" clId="{2350AF55-7583-4C09-BA3B-B28ABCA9C3E6}" dt="2025-03-29T10:28:22.159" v="947" actId="1076"/>
          <ac:picMkLst>
            <pc:docMk/>
            <pc:sldMk cId="1137333483" sldId="379"/>
            <ac:picMk id="10" creationId="{EF0E5F74-5E23-E3BC-B436-39F9B0D2EA96}"/>
          </ac:picMkLst>
        </pc:picChg>
      </pc:sldChg>
      <pc:sldChg chg="addSp delSp modSp new del mod">
        <pc:chgData name="Robinson, Melisha (English)" userId="46847707-bafa-4973-8465-bb536f737adc" providerId="ADAL" clId="{2350AF55-7583-4C09-BA3B-B28ABCA9C3E6}" dt="2025-03-29T10:28:36.004" v="951" actId="47"/>
        <pc:sldMkLst>
          <pc:docMk/>
          <pc:sldMk cId="2562405171" sldId="380"/>
        </pc:sldMkLst>
        <pc:spChg chg="del">
          <ac:chgData name="Robinson, Melisha (English)" userId="46847707-bafa-4973-8465-bb536f737adc" providerId="ADAL" clId="{2350AF55-7583-4C09-BA3B-B28ABCA9C3E6}" dt="2025-03-29T10:25:52.682" v="927" actId="931"/>
          <ac:spMkLst>
            <pc:docMk/>
            <pc:sldMk cId="2562405171" sldId="380"/>
            <ac:spMk id="3" creationId="{74FF4F2B-372A-6DDD-8BAE-BF2DD6849F64}"/>
          </ac:spMkLst>
        </pc:spChg>
        <pc:spChg chg="add mod">
          <ac:chgData name="Robinson, Melisha (English)" userId="46847707-bafa-4973-8465-bb536f737adc" providerId="ADAL" clId="{2350AF55-7583-4C09-BA3B-B28ABCA9C3E6}" dt="2025-03-29T10:27:21.263" v="928" actId="478"/>
          <ac:spMkLst>
            <pc:docMk/>
            <pc:sldMk cId="2562405171" sldId="380"/>
            <ac:spMk id="8" creationId="{ED9F5CAB-065F-D8AC-C4D8-8E151BBD1FC1}"/>
          </ac:spMkLst>
        </pc:spChg>
        <pc:picChg chg="add del mod">
          <ac:chgData name="Robinson, Melisha (English)" userId="46847707-bafa-4973-8465-bb536f737adc" providerId="ADAL" clId="{2350AF55-7583-4C09-BA3B-B28ABCA9C3E6}" dt="2025-03-29T10:27:21.263" v="928" actId="478"/>
          <ac:picMkLst>
            <pc:docMk/>
            <pc:sldMk cId="2562405171" sldId="380"/>
            <ac:picMk id="6" creationId="{50C43482-5B90-97EE-B201-0B6F6157C582}"/>
          </ac:picMkLst>
        </pc:picChg>
      </pc:sldChg>
      <pc:sldChg chg="add del">
        <pc:chgData name="Robinson, Melisha (English)" userId="46847707-bafa-4973-8465-bb536f737adc" providerId="ADAL" clId="{2350AF55-7583-4C09-BA3B-B28ABCA9C3E6}" dt="2025-04-02T07:17:00.518" v="1048" actId="47"/>
        <pc:sldMkLst>
          <pc:docMk/>
          <pc:sldMk cId="2668634949" sldId="380"/>
        </pc:sldMkLst>
      </pc:sldChg>
      <pc:sldChg chg="modSp new mod modAnim">
        <pc:chgData name="Robinson, Melisha (English)" userId="46847707-bafa-4973-8465-bb536f737adc" providerId="ADAL" clId="{2350AF55-7583-4C09-BA3B-B28ABCA9C3E6}" dt="2025-04-08T21:39:45.475" v="1112" actId="20577"/>
        <pc:sldMkLst>
          <pc:docMk/>
          <pc:sldMk cId="222423793" sldId="381"/>
        </pc:sldMkLst>
        <pc:spChg chg="mod">
          <ac:chgData name="Robinson, Melisha (English)" userId="46847707-bafa-4973-8465-bb536f737adc" providerId="ADAL" clId="{2350AF55-7583-4C09-BA3B-B28ABCA9C3E6}" dt="2025-04-02T07:16:55.016" v="1047" actId="20577"/>
          <ac:spMkLst>
            <pc:docMk/>
            <pc:sldMk cId="222423793" sldId="381"/>
            <ac:spMk id="2" creationId="{19057C94-ECCE-9978-F01E-03744426CAEE}"/>
          </ac:spMkLst>
        </pc:spChg>
        <pc:spChg chg="mod">
          <ac:chgData name="Robinson, Melisha (English)" userId="46847707-bafa-4973-8465-bb536f737adc" providerId="ADAL" clId="{2350AF55-7583-4C09-BA3B-B28ABCA9C3E6}" dt="2025-04-02T07:20:41.669" v="1079" actId="207"/>
          <ac:spMkLst>
            <pc:docMk/>
            <pc:sldMk cId="222423793" sldId="381"/>
            <ac:spMk id="3" creationId="{B3D4FF63-8A7C-39D4-DA34-4C654AE2223B}"/>
          </ac:spMkLst>
        </pc:spChg>
        <pc:spChg chg="mod">
          <ac:chgData name="Robinson, Melisha (English)" userId="46847707-bafa-4973-8465-bb536f737adc" providerId="ADAL" clId="{2350AF55-7583-4C09-BA3B-B28ABCA9C3E6}" dt="2025-04-08T21:39:45.475" v="1112" actId="20577"/>
          <ac:spMkLst>
            <pc:docMk/>
            <pc:sldMk cId="222423793" sldId="381"/>
            <ac:spMk id="4" creationId="{39680E49-2849-19E3-0620-4952F0621708}"/>
          </ac:spMkLst>
        </pc:spChg>
      </pc:sldChg>
    </pc:docChg>
  </pc:docChgLst>
</pc:chgInfo>
</file>

<file path=ppt/comments/modernComment_128_4F06DA2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261BEC9-B3E5-45DD-8A26-0983F24155D5}" authorId="{6820BAAB-B4DA-E417-6AC1-496571D36CC7}" created="2025-04-09T20:18:49.58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325849123" sldId="296"/>
      <ac:picMk id="5" creationId="{881366ED-A103-8370-40EF-FC19B20C197E}"/>
    </ac:deMkLst>
    <p188:txBody>
      <a:bodyPr/>
      <a:lstStyle/>
      <a:p>
        <a:r>
          <a:rPr lang="en-GB"/>
          <a:t>Student's drawing of a hi-tech bed</a:t>
        </a:r>
      </a:p>
    </p188:txBody>
  </p188:cm>
</p188:cmLst>
</file>

<file path=ppt/comments/modernComment_129_CFDB772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7BED77C-6735-451D-8172-EE3BD807026C}" authorId="{6820BAAB-B4DA-E417-6AC1-496571D36CC7}" created="2025-04-09T20:19:30.911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487266607" sldId="297"/>
      <ac:picMk id="7" creationId="{A7EC9447-1B67-DCD0-A2FD-72F93273A6C2}"/>
    </ac:deMkLst>
    <p188:txBody>
      <a:bodyPr/>
      <a:lstStyle/>
      <a:p>
        <a:r>
          <a:rPr lang="en-GB"/>
          <a:t>Student's drawing of a spaceship that transforms into a house by pressing a button.</a:t>
        </a:r>
      </a:p>
    </p188:txBody>
  </p188:cm>
</p188:cmLst>
</file>

<file path=ppt/comments/modernComment_12A_BAAD06F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EF7CF32-C74C-4027-8A19-88DA86A91C95}" authorId="{6820BAAB-B4DA-E417-6AC1-496571D36CC7}" created="2025-04-09T20:20:04.109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131901683" sldId="298"/>
      <ac:picMk id="5" creationId="{2DDB52CD-F9E5-E1C4-E5C3-7353E8324774}"/>
    </ac:deMkLst>
    <p188:txBody>
      <a:bodyPr/>
      <a:lstStyle/>
      <a:p>
        <a:r>
          <a:rPr lang="en-GB"/>
          <a:t>Student's drawing of an alien wearing gloves.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A7BA6-C638-465B-9AAD-85D10B1E07AD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C142D4-5647-4A56-9986-C5881B7B53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9263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03045-9E18-4723-8DEC-FFCFCD854557}" type="datetimeFigureOut">
              <a:rPr lang="en-GB" smtClean="0"/>
              <a:t>16/04/2025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C7F705-F937-46CB-A48B-0D9E19179A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2058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C7F705-F937-46CB-A48B-0D9E19179A36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071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1Ellen Bialystok</a:t>
            </a:r>
          </a:p>
          <a:p>
            <a:r>
              <a:rPr lang="en-GB" dirty="0"/>
              <a:t>2 Vivian Cook – expressive/ receptive</a:t>
            </a:r>
          </a:p>
          <a:p>
            <a:r>
              <a:rPr lang="en-GB" dirty="0"/>
              <a:t>3Jim </a:t>
            </a:r>
            <a:r>
              <a:rPr lang="en-GB" dirty="0" err="1"/>
              <a:t>cummins</a:t>
            </a:r>
            <a:r>
              <a:rPr lang="en-GB" dirty="0"/>
              <a:t>, Thomas </a:t>
            </a:r>
            <a:r>
              <a:rPr lang="en-GB" dirty="0" err="1"/>
              <a:t>Bak</a:t>
            </a:r>
            <a:r>
              <a:rPr lang="en-GB" dirty="0"/>
              <a:t>, Ofelia Garcia Lei Wei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C7F705-F937-46CB-A48B-0D9E19179A3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9942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https://pixabay.com/vectors/india-map-love-peace-country-7953349/ Author: GDJ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C7F705-F937-46CB-A48B-0D9E19179A3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70039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Paralinguistic features: Tone, voice, volume, rate of speech ( impacting emotions, emphasis, better understanding)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C7F705-F937-46CB-A48B-0D9E19179A36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94136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C7F705-F937-46CB-A48B-0D9E19179A36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3152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A2 11-14 – </a:t>
            </a:r>
          </a:p>
          <a:p>
            <a:r>
              <a:rPr lang="en-US" dirty="0"/>
              <a:t>B1 11-14 –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14 out of 15 said it helped them understand better, 11 said do it again, 4 said no, 1 learner who was more engaged said we understand in English, so why use Tamil.</a:t>
            </a:r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C7F705-F937-46CB-A48B-0D9E19179A36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54014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notion English is better than all languages – society does not value. Position of privilege for English. </a:t>
            </a:r>
          </a:p>
          <a:p>
            <a:r>
              <a:rPr lang="en-GB" dirty="0"/>
              <a:t>Languages have a hierarchy? – Tamil over Hindi, English is better cause it has a practical element to him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Noticed a hierarchy in student perspectives (Turkish, Japanese, Tamil) (surprised), Tamil?!/ Tamil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11 out of 15 said it’s a good thing – 4 said not much difference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Better understanding of their linguistic/cognitive processing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British Council – means only English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C7F705-F937-46CB-A48B-0D9E19179A36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27426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7F705-F937-46CB-A48B-0D9E19179A3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8974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1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ritish Council Logo">
            <a:extLst>
              <a:ext uri="{FF2B5EF4-FFF2-40B4-BE49-F238E27FC236}">
                <a16:creationId xmlns:a16="http://schemas.microsoft.com/office/drawing/2014/main" id="{5DDEF12C-7487-864E-958F-4B2E3D9302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000" y="504000"/>
            <a:ext cx="1460500" cy="419100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85037B7A-11A2-5243-9AEE-21A445249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000" y="2340000"/>
            <a:ext cx="6876000" cy="1440000"/>
          </a:xfrm>
        </p:spPr>
        <p:txBody>
          <a:bodyPr anchor="t" anchorCtr="0"/>
          <a:lstStyle>
            <a:lvl1pPr algn="l"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rog/Dept/Subject">
            <a:extLst>
              <a:ext uri="{FF2B5EF4-FFF2-40B4-BE49-F238E27FC236}">
                <a16:creationId xmlns:a16="http://schemas.microsoft.com/office/drawing/2014/main" id="{C64D2CF9-6795-E24D-90F2-E0CA778EB3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8000" y="1728000"/>
            <a:ext cx="6876000" cy="360000"/>
          </a:xfrm>
        </p:spPr>
        <p:txBody>
          <a:bodyPr anchor="b" anchorCtr="0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8" name="Dividing Line">
            <a:extLst>
              <a:ext uri="{FF2B5EF4-FFF2-40B4-BE49-F238E27FC236}">
                <a16:creationId xmlns:a16="http://schemas.microsoft.com/office/drawing/2014/main" id="{DD557C23-2C1E-6744-965A-EB94DA68E1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48000" y="2232000"/>
            <a:ext cx="432000" cy="0"/>
          </a:xfrm>
          <a:prstGeom prst="line">
            <a:avLst/>
          </a:prstGeom>
          <a:ln w="3048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ate">
            <a:extLst>
              <a:ext uri="{FF2B5EF4-FFF2-40B4-BE49-F238E27FC236}">
                <a16:creationId xmlns:a16="http://schemas.microsoft.com/office/drawing/2014/main" id="{77DA8F83-4B3E-8A42-815F-9B018CE195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8000" y="4608000"/>
            <a:ext cx="6876000" cy="252000"/>
          </a:xfrm>
        </p:spPr>
        <p:txBody>
          <a:bodyPr anchor="b" anchorCtr="0"/>
          <a:lstStyle>
            <a:lvl1pPr>
              <a:spcBef>
                <a:spcPts val="0"/>
              </a:spcBef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0959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-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5037B7A-11A2-5243-9AEE-21A445249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000" y="1728000"/>
            <a:ext cx="6876000" cy="1440000"/>
          </a:xfrm>
        </p:spPr>
        <p:txBody>
          <a:bodyPr anchor="t" anchorCtr="0"/>
          <a:lstStyle>
            <a:lvl1pPr algn="l">
              <a:lnSpc>
                <a:spcPct val="100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</a:t>
            </a:r>
            <a:r>
              <a:rPr lang="en-US" dirty="0"/>
              <a:t> to edit Master title style</a:t>
            </a:r>
          </a:p>
        </p:txBody>
      </p:sp>
      <p:sp>
        <p:nvSpPr>
          <p:cNvPr id="11" name="Date">
            <a:extLst>
              <a:ext uri="{FF2B5EF4-FFF2-40B4-BE49-F238E27FC236}">
                <a16:creationId xmlns:a16="http://schemas.microsoft.com/office/drawing/2014/main" id="{77DA8F83-4B3E-8A42-815F-9B018CE195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8000" y="4608000"/>
            <a:ext cx="6876000" cy="252000"/>
          </a:xfrm>
        </p:spPr>
        <p:txBody>
          <a:bodyPr anchor="b" anchorCtr="0"/>
          <a:lstStyle>
            <a:lvl1pPr>
              <a:spcBef>
                <a:spcPts val="0"/>
              </a:spcBef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</a:t>
            </a:r>
            <a:r>
              <a:rPr lang="en-GB" noProof="0" dirty="0"/>
              <a:t>text</a:t>
            </a:r>
            <a:r>
              <a:rPr lang="en-US" dirty="0"/>
              <a:t> styles</a:t>
            </a:r>
          </a:p>
        </p:txBody>
      </p:sp>
    </p:spTree>
    <p:extLst>
      <p:ext uri="{BB962C8B-B14F-4D97-AF65-F5344CB8AC3E}">
        <p14:creationId xmlns:p14="http://schemas.microsoft.com/office/powerpoint/2010/main" val="1323745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1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anel">
            <a:extLst>
              <a:ext uri="{FF2B5EF4-FFF2-40B4-BE49-F238E27FC236}">
                <a16:creationId xmlns:a16="http://schemas.microsoft.com/office/drawing/2014/main" id="{B1770B00-226D-FC4E-82B2-FADF7906C5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3998" y="1511994"/>
            <a:ext cx="7524002" cy="3600007"/>
          </a:xfrm>
          <a:custGeom>
            <a:avLst/>
            <a:gdLst>
              <a:gd name="connsiteX0" fmla="*/ 0 w 7524002"/>
              <a:gd name="connsiteY0" fmla="*/ 0 h 3600007"/>
              <a:gd name="connsiteX1" fmla="*/ 7524001 w 7524002"/>
              <a:gd name="connsiteY1" fmla="*/ 0 h 3600007"/>
              <a:gd name="connsiteX2" fmla="*/ 7524001 w 7524002"/>
              <a:gd name="connsiteY2" fmla="*/ 2987997 h 3600007"/>
              <a:gd name="connsiteX3" fmla="*/ 7524002 w 7524002"/>
              <a:gd name="connsiteY3" fmla="*/ 2988007 h 3600007"/>
              <a:gd name="connsiteX4" fmla="*/ 6912002 w 7524002"/>
              <a:gd name="connsiteY4" fmla="*/ 3600007 h 3600007"/>
              <a:gd name="connsiteX5" fmla="*/ 6912001 w 7524002"/>
              <a:gd name="connsiteY5" fmla="*/ 3600007 h 3600007"/>
              <a:gd name="connsiteX6" fmla="*/ 1 w 7524002"/>
              <a:gd name="connsiteY6" fmla="*/ 3600007 h 3600007"/>
              <a:gd name="connsiteX7" fmla="*/ 1 w 7524002"/>
              <a:gd name="connsiteY7" fmla="*/ 2988000 h 3600007"/>
              <a:gd name="connsiteX8" fmla="*/ 0 w 7524002"/>
              <a:gd name="connsiteY8" fmla="*/ 2988000 h 360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24002" h="3600007">
                <a:moveTo>
                  <a:pt x="0" y="0"/>
                </a:moveTo>
                <a:lnTo>
                  <a:pt x="7524001" y="0"/>
                </a:lnTo>
                <a:lnTo>
                  <a:pt x="7524001" y="2987997"/>
                </a:lnTo>
                <a:lnTo>
                  <a:pt x="7524002" y="2988007"/>
                </a:lnTo>
                <a:cubicBezTo>
                  <a:pt x="7524002" y="3326005"/>
                  <a:pt x="7250000" y="3600007"/>
                  <a:pt x="6912002" y="3600007"/>
                </a:cubicBezTo>
                <a:lnTo>
                  <a:pt x="6912001" y="3600007"/>
                </a:lnTo>
                <a:lnTo>
                  <a:pt x="1" y="3600007"/>
                </a:lnTo>
                <a:lnTo>
                  <a:pt x="1" y="2988000"/>
                </a:lnTo>
                <a:lnTo>
                  <a:pt x="0" y="2988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/>
              </a:solidFill>
            </a:endParaRPr>
          </a:p>
        </p:txBody>
      </p:sp>
      <p:pic>
        <p:nvPicPr>
          <p:cNvPr id="10" name="British Council Logo">
            <a:extLst>
              <a:ext uri="{FF2B5EF4-FFF2-40B4-BE49-F238E27FC236}">
                <a16:creationId xmlns:a16="http://schemas.microsoft.com/office/drawing/2014/main" id="{B228E9DE-B6D7-D144-9B89-4C1ED3A472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000" y="504000"/>
            <a:ext cx="1460500" cy="419100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85037B7A-11A2-5243-9AEE-21A445249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000" y="2340000"/>
            <a:ext cx="6876000" cy="1440000"/>
          </a:xfrm>
        </p:spPr>
        <p:txBody>
          <a:bodyPr anchor="t" anchorCtr="0"/>
          <a:lstStyle>
            <a:lvl1pPr algn="l">
              <a:lnSpc>
                <a:spcPct val="100000"/>
              </a:lnSpc>
              <a:defRPr sz="4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</a:t>
            </a:r>
            <a:r>
              <a:rPr lang="en-GB" noProof="0" dirty="0"/>
              <a:t>to</a:t>
            </a:r>
            <a:r>
              <a:rPr lang="en-US" dirty="0"/>
              <a:t> edit Master title style</a:t>
            </a:r>
          </a:p>
        </p:txBody>
      </p:sp>
      <p:sp>
        <p:nvSpPr>
          <p:cNvPr id="3" name="Prog/Dept/Subject">
            <a:extLst>
              <a:ext uri="{FF2B5EF4-FFF2-40B4-BE49-F238E27FC236}">
                <a16:creationId xmlns:a16="http://schemas.microsoft.com/office/drawing/2014/main" id="{C64D2CF9-6795-E24D-90F2-E0CA778EB3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8000" y="1728000"/>
            <a:ext cx="6876000" cy="360000"/>
          </a:xfrm>
        </p:spPr>
        <p:txBody>
          <a:bodyPr anchor="b" anchorCtr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Click</a:t>
            </a:r>
            <a:r>
              <a:rPr lang="en-US" dirty="0"/>
              <a:t> to edit Master subtitle style</a:t>
            </a:r>
          </a:p>
        </p:txBody>
      </p:sp>
      <p:cxnSp>
        <p:nvCxnSpPr>
          <p:cNvPr id="8" name="Dividing Line">
            <a:extLst>
              <a:ext uri="{FF2B5EF4-FFF2-40B4-BE49-F238E27FC236}">
                <a16:creationId xmlns:a16="http://schemas.microsoft.com/office/drawing/2014/main" id="{DD557C23-2C1E-6744-965A-EB94DA68E1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48000" y="2232000"/>
            <a:ext cx="432000" cy="0"/>
          </a:xfrm>
          <a:prstGeom prst="line">
            <a:avLst/>
          </a:prstGeom>
          <a:ln w="3048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ate">
            <a:extLst>
              <a:ext uri="{FF2B5EF4-FFF2-40B4-BE49-F238E27FC236}">
                <a16:creationId xmlns:a16="http://schemas.microsoft.com/office/drawing/2014/main" id="{77DA8F83-4B3E-8A42-815F-9B018CE195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8000" y="4608000"/>
            <a:ext cx="6876000" cy="252000"/>
          </a:xfrm>
        </p:spPr>
        <p:txBody>
          <a:bodyPr anchor="b" anchorCtr="0"/>
          <a:lstStyle>
            <a:lvl1pPr>
              <a:spcBef>
                <a:spcPts val="0"/>
              </a:spcBef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</a:t>
            </a:r>
            <a:r>
              <a:rPr lang="en-GB" noProof="0" dirty="0"/>
              <a:t>Master</a:t>
            </a:r>
            <a:r>
              <a:rPr lang="en-US" dirty="0"/>
              <a:t>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74228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2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anel">
            <a:extLst>
              <a:ext uri="{FF2B5EF4-FFF2-40B4-BE49-F238E27FC236}">
                <a16:creationId xmlns:a16="http://schemas.microsoft.com/office/drawing/2014/main" id="{FE798422-C397-674C-900B-C038451B57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3998" y="1511994"/>
            <a:ext cx="7524002" cy="3600007"/>
          </a:xfrm>
          <a:custGeom>
            <a:avLst/>
            <a:gdLst>
              <a:gd name="connsiteX0" fmla="*/ 0 w 7524002"/>
              <a:gd name="connsiteY0" fmla="*/ 0 h 3600007"/>
              <a:gd name="connsiteX1" fmla="*/ 7524001 w 7524002"/>
              <a:gd name="connsiteY1" fmla="*/ 0 h 3600007"/>
              <a:gd name="connsiteX2" fmla="*/ 7524001 w 7524002"/>
              <a:gd name="connsiteY2" fmla="*/ 2987997 h 3600007"/>
              <a:gd name="connsiteX3" fmla="*/ 7524002 w 7524002"/>
              <a:gd name="connsiteY3" fmla="*/ 2988007 h 3600007"/>
              <a:gd name="connsiteX4" fmla="*/ 6912002 w 7524002"/>
              <a:gd name="connsiteY4" fmla="*/ 3600007 h 3600007"/>
              <a:gd name="connsiteX5" fmla="*/ 6912001 w 7524002"/>
              <a:gd name="connsiteY5" fmla="*/ 3600007 h 3600007"/>
              <a:gd name="connsiteX6" fmla="*/ 1 w 7524002"/>
              <a:gd name="connsiteY6" fmla="*/ 3600007 h 3600007"/>
              <a:gd name="connsiteX7" fmla="*/ 1 w 7524002"/>
              <a:gd name="connsiteY7" fmla="*/ 2988000 h 3600007"/>
              <a:gd name="connsiteX8" fmla="*/ 0 w 7524002"/>
              <a:gd name="connsiteY8" fmla="*/ 2988000 h 360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24002" h="3600007">
                <a:moveTo>
                  <a:pt x="0" y="0"/>
                </a:moveTo>
                <a:lnTo>
                  <a:pt x="7524001" y="0"/>
                </a:lnTo>
                <a:lnTo>
                  <a:pt x="7524001" y="2987997"/>
                </a:lnTo>
                <a:lnTo>
                  <a:pt x="7524002" y="2988007"/>
                </a:lnTo>
                <a:cubicBezTo>
                  <a:pt x="7524002" y="3326005"/>
                  <a:pt x="7250000" y="3600007"/>
                  <a:pt x="6912002" y="3600007"/>
                </a:cubicBezTo>
                <a:lnTo>
                  <a:pt x="6912001" y="3600007"/>
                </a:lnTo>
                <a:lnTo>
                  <a:pt x="1" y="3600007"/>
                </a:lnTo>
                <a:lnTo>
                  <a:pt x="1" y="2988000"/>
                </a:lnTo>
                <a:lnTo>
                  <a:pt x="0" y="2988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/>
              </a:solidFill>
            </a:endParaRPr>
          </a:p>
        </p:txBody>
      </p:sp>
      <p:pic>
        <p:nvPicPr>
          <p:cNvPr id="9" name="British Council Logo">
            <a:extLst>
              <a:ext uri="{FF2B5EF4-FFF2-40B4-BE49-F238E27FC236}">
                <a16:creationId xmlns:a16="http://schemas.microsoft.com/office/drawing/2014/main" id="{5E41C586-C2C4-F543-85BF-E60883FCAC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000" y="504000"/>
            <a:ext cx="1460500" cy="419100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85037B7A-11A2-5243-9AEE-21A445249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000" y="2700000"/>
            <a:ext cx="6876000" cy="1440000"/>
          </a:xfrm>
        </p:spPr>
        <p:txBody>
          <a:bodyPr anchor="t" anchorCtr="0"/>
          <a:lstStyle>
            <a:lvl1pPr algn="l">
              <a:lnSpc>
                <a:spcPct val="100000"/>
              </a:lnSpc>
              <a:defRPr sz="4800">
                <a:solidFill>
                  <a:schemeClr val="bg2"/>
                </a:solidFill>
              </a:defRPr>
            </a:lvl1pPr>
          </a:lstStyle>
          <a:p>
            <a:r>
              <a:rPr lang="en-GB" noProof="0" dirty="0"/>
              <a:t>Click</a:t>
            </a:r>
            <a:r>
              <a:rPr lang="en-US" dirty="0"/>
              <a:t> to edit Master title style</a:t>
            </a:r>
          </a:p>
        </p:txBody>
      </p:sp>
      <p:sp>
        <p:nvSpPr>
          <p:cNvPr id="3" name="Prog/Dept/Subject">
            <a:extLst>
              <a:ext uri="{FF2B5EF4-FFF2-40B4-BE49-F238E27FC236}">
                <a16:creationId xmlns:a16="http://schemas.microsoft.com/office/drawing/2014/main" id="{C64D2CF9-6795-E24D-90F2-E0CA778EB3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8000" y="1728000"/>
            <a:ext cx="6876000" cy="720000"/>
          </a:xfrm>
        </p:spPr>
        <p:txBody>
          <a:bodyPr anchor="b" anchorCtr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8" name="Dividing Line">
            <a:extLst>
              <a:ext uri="{FF2B5EF4-FFF2-40B4-BE49-F238E27FC236}">
                <a16:creationId xmlns:a16="http://schemas.microsoft.com/office/drawing/2014/main" id="{DD557C23-2C1E-6744-965A-EB94DA68E1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48000" y="2592000"/>
            <a:ext cx="432000" cy="0"/>
          </a:xfrm>
          <a:prstGeom prst="line">
            <a:avLst/>
          </a:prstGeom>
          <a:ln w="3048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ate">
            <a:extLst>
              <a:ext uri="{FF2B5EF4-FFF2-40B4-BE49-F238E27FC236}">
                <a16:creationId xmlns:a16="http://schemas.microsoft.com/office/drawing/2014/main" id="{77DA8F83-4B3E-8A42-815F-9B018CE195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8000" y="4608000"/>
            <a:ext cx="6876000" cy="252000"/>
          </a:xfrm>
        </p:spPr>
        <p:txBody>
          <a:bodyPr anchor="b" anchorCtr="0"/>
          <a:lstStyle>
            <a:lvl1pPr>
              <a:spcBef>
                <a:spcPts val="0"/>
              </a:spcBef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</a:t>
            </a:r>
            <a:r>
              <a:rPr lang="en-GB" noProof="0" dirty="0"/>
              <a:t>text</a:t>
            </a:r>
            <a:r>
              <a:rPr lang="en-US" dirty="0"/>
              <a:t> styles</a:t>
            </a:r>
          </a:p>
        </p:txBody>
      </p:sp>
    </p:spTree>
    <p:extLst>
      <p:ext uri="{BB962C8B-B14F-4D97-AF65-F5344CB8AC3E}">
        <p14:creationId xmlns:p14="http://schemas.microsoft.com/office/powerpoint/2010/main" val="12708173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nel">
            <a:extLst>
              <a:ext uri="{FF2B5EF4-FFF2-40B4-BE49-F238E27FC236}">
                <a16:creationId xmlns:a16="http://schemas.microsoft.com/office/drawing/2014/main" id="{4665FD8E-3E7D-E34E-8A07-72A8919E9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3998" y="1511994"/>
            <a:ext cx="7524002" cy="3600007"/>
          </a:xfrm>
          <a:custGeom>
            <a:avLst/>
            <a:gdLst>
              <a:gd name="connsiteX0" fmla="*/ 0 w 7524002"/>
              <a:gd name="connsiteY0" fmla="*/ 0 h 3600007"/>
              <a:gd name="connsiteX1" fmla="*/ 7524001 w 7524002"/>
              <a:gd name="connsiteY1" fmla="*/ 0 h 3600007"/>
              <a:gd name="connsiteX2" fmla="*/ 7524001 w 7524002"/>
              <a:gd name="connsiteY2" fmla="*/ 2987997 h 3600007"/>
              <a:gd name="connsiteX3" fmla="*/ 7524002 w 7524002"/>
              <a:gd name="connsiteY3" fmla="*/ 2988007 h 3600007"/>
              <a:gd name="connsiteX4" fmla="*/ 6912002 w 7524002"/>
              <a:gd name="connsiteY4" fmla="*/ 3600007 h 3600007"/>
              <a:gd name="connsiteX5" fmla="*/ 6912001 w 7524002"/>
              <a:gd name="connsiteY5" fmla="*/ 3600007 h 3600007"/>
              <a:gd name="connsiteX6" fmla="*/ 1 w 7524002"/>
              <a:gd name="connsiteY6" fmla="*/ 3600007 h 3600007"/>
              <a:gd name="connsiteX7" fmla="*/ 1 w 7524002"/>
              <a:gd name="connsiteY7" fmla="*/ 2988000 h 3600007"/>
              <a:gd name="connsiteX8" fmla="*/ 0 w 7524002"/>
              <a:gd name="connsiteY8" fmla="*/ 2988000 h 360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24002" h="3600007">
                <a:moveTo>
                  <a:pt x="0" y="0"/>
                </a:moveTo>
                <a:lnTo>
                  <a:pt x="7524001" y="0"/>
                </a:lnTo>
                <a:lnTo>
                  <a:pt x="7524001" y="2987997"/>
                </a:lnTo>
                <a:lnTo>
                  <a:pt x="7524002" y="2988007"/>
                </a:lnTo>
                <a:cubicBezTo>
                  <a:pt x="7524002" y="3326005"/>
                  <a:pt x="7250000" y="3600007"/>
                  <a:pt x="6912002" y="3600007"/>
                </a:cubicBezTo>
                <a:lnTo>
                  <a:pt x="6912001" y="3600007"/>
                </a:lnTo>
                <a:lnTo>
                  <a:pt x="1" y="3600007"/>
                </a:lnTo>
                <a:lnTo>
                  <a:pt x="1" y="2988000"/>
                </a:lnTo>
                <a:lnTo>
                  <a:pt x="0" y="2988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/>
              </a:solidFill>
            </a:endParaRPr>
          </a:p>
        </p:txBody>
      </p:sp>
      <p:pic>
        <p:nvPicPr>
          <p:cNvPr id="9" name="British Council Logo">
            <a:extLst>
              <a:ext uri="{FF2B5EF4-FFF2-40B4-BE49-F238E27FC236}">
                <a16:creationId xmlns:a16="http://schemas.microsoft.com/office/drawing/2014/main" id="{5E41C586-C2C4-F543-85BF-E60883FCAC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000" y="504000"/>
            <a:ext cx="1460500" cy="419100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85037B7A-11A2-5243-9AEE-21A445249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000" y="1728000"/>
            <a:ext cx="6876000" cy="1440000"/>
          </a:xfrm>
        </p:spPr>
        <p:txBody>
          <a:bodyPr anchor="t" anchorCtr="0"/>
          <a:lstStyle>
            <a:lvl1pPr algn="l">
              <a:lnSpc>
                <a:spcPct val="100000"/>
              </a:lnSpc>
              <a:defRPr sz="4800">
                <a:solidFill>
                  <a:schemeClr val="bg2"/>
                </a:solidFill>
              </a:defRPr>
            </a:lvl1pPr>
          </a:lstStyle>
          <a:p>
            <a:r>
              <a:rPr lang="en-GB" noProof="0" dirty="0"/>
              <a:t>Click</a:t>
            </a:r>
            <a:r>
              <a:rPr lang="en-US" dirty="0"/>
              <a:t> to edit Master title style</a:t>
            </a:r>
          </a:p>
        </p:txBody>
      </p:sp>
      <p:sp>
        <p:nvSpPr>
          <p:cNvPr id="11" name="Date">
            <a:extLst>
              <a:ext uri="{FF2B5EF4-FFF2-40B4-BE49-F238E27FC236}">
                <a16:creationId xmlns:a16="http://schemas.microsoft.com/office/drawing/2014/main" id="{77DA8F83-4B3E-8A42-815F-9B018CE195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8000" y="4608000"/>
            <a:ext cx="6876000" cy="252000"/>
          </a:xfrm>
        </p:spPr>
        <p:txBody>
          <a:bodyPr anchor="b" anchorCtr="0"/>
          <a:lstStyle>
            <a:lvl1pPr>
              <a:spcBef>
                <a:spcPts val="0"/>
              </a:spcBef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</a:t>
            </a:r>
            <a:r>
              <a:rPr lang="en-GB" noProof="0" dirty="0"/>
              <a:t>text</a:t>
            </a:r>
            <a:r>
              <a:rPr lang="en-US" dirty="0"/>
              <a:t> styles</a:t>
            </a:r>
          </a:p>
        </p:txBody>
      </p:sp>
    </p:spTree>
    <p:extLst>
      <p:ext uri="{BB962C8B-B14F-4D97-AF65-F5344CB8AC3E}">
        <p14:creationId xmlns:p14="http://schemas.microsoft.com/office/powerpoint/2010/main" val="3137127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5037B7A-11A2-5243-9AEE-21A445249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000" y="1728000"/>
            <a:ext cx="6876000" cy="1440000"/>
          </a:xfrm>
        </p:spPr>
        <p:txBody>
          <a:bodyPr anchor="t" anchorCtr="0"/>
          <a:lstStyle>
            <a:lvl1pPr algn="l">
              <a:lnSpc>
                <a:spcPct val="100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</a:t>
            </a:r>
            <a:r>
              <a:rPr lang="en-US" dirty="0"/>
              <a:t> to edit Master title style</a:t>
            </a:r>
          </a:p>
        </p:txBody>
      </p:sp>
      <p:sp>
        <p:nvSpPr>
          <p:cNvPr id="4" name="Panel">
            <a:extLst>
              <a:ext uri="{FF2B5EF4-FFF2-40B4-BE49-F238E27FC236}">
                <a16:creationId xmlns:a16="http://schemas.microsoft.com/office/drawing/2014/main" id="{F4130FF1-8DA2-484C-99ED-50EADA7119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3998" y="1511994"/>
            <a:ext cx="7524002" cy="3600007"/>
          </a:xfrm>
          <a:custGeom>
            <a:avLst/>
            <a:gdLst>
              <a:gd name="connsiteX0" fmla="*/ 0 w 7524002"/>
              <a:gd name="connsiteY0" fmla="*/ 0 h 3600007"/>
              <a:gd name="connsiteX1" fmla="*/ 7524001 w 7524002"/>
              <a:gd name="connsiteY1" fmla="*/ 0 h 3600007"/>
              <a:gd name="connsiteX2" fmla="*/ 7524001 w 7524002"/>
              <a:gd name="connsiteY2" fmla="*/ 2987997 h 3600007"/>
              <a:gd name="connsiteX3" fmla="*/ 7524002 w 7524002"/>
              <a:gd name="connsiteY3" fmla="*/ 2988007 h 3600007"/>
              <a:gd name="connsiteX4" fmla="*/ 6912002 w 7524002"/>
              <a:gd name="connsiteY4" fmla="*/ 3600007 h 3600007"/>
              <a:gd name="connsiteX5" fmla="*/ 6912001 w 7524002"/>
              <a:gd name="connsiteY5" fmla="*/ 3600007 h 3600007"/>
              <a:gd name="connsiteX6" fmla="*/ 1 w 7524002"/>
              <a:gd name="connsiteY6" fmla="*/ 3600007 h 3600007"/>
              <a:gd name="connsiteX7" fmla="*/ 1 w 7524002"/>
              <a:gd name="connsiteY7" fmla="*/ 2988000 h 3600007"/>
              <a:gd name="connsiteX8" fmla="*/ 0 w 7524002"/>
              <a:gd name="connsiteY8" fmla="*/ 2988000 h 360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24002" h="3600007">
                <a:moveTo>
                  <a:pt x="0" y="0"/>
                </a:moveTo>
                <a:lnTo>
                  <a:pt x="7524001" y="0"/>
                </a:lnTo>
                <a:lnTo>
                  <a:pt x="7524001" y="2987997"/>
                </a:lnTo>
                <a:lnTo>
                  <a:pt x="7524002" y="2988007"/>
                </a:lnTo>
                <a:cubicBezTo>
                  <a:pt x="7524002" y="3326005"/>
                  <a:pt x="7250000" y="3600007"/>
                  <a:pt x="6912002" y="3600007"/>
                </a:cubicBezTo>
                <a:lnTo>
                  <a:pt x="6912001" y="3600007"/>
                </a:lnTo>
                <a:lnTo>
                  <a:pt x="1" y="3600007"/>
                </a:lnTo>
                <a:lnTo>
                  <a:pt x="1" y="2988000"/>
                </a:lnTo>
                <a:lnTo>
                  <a:pt x="0" y="2988000"/>
                </a:lnTo>
                <a:close/>
              </a:path>
            </a:pathLst>
          </a:cu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432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5FD5C-5B3A-7441-A94E-B14A46E12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4" name="Text">
            <a:extLst>
              <a:ext uri="{FF2B5EF4-FFF2-40B4-BE49-F238E27FC236}">
                <a16:creationId xmlns:a16="http://schemas.microsoft.com/office/drawing/2014/main" id="{4234A940-4C75-E144-9D73-ECBDB9790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000" y="1512000"/>
            <a:ext cx="8136000" cy="45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4pPr>
              <a:buClr>
                <a:schemeClr val="bg2"/>
              </a:buClr>
              <a:defRPr/>
            </a:lvl4pPr>
            <a:lvl5pPr>
              <a:buClr>
                <a:schemeClr val="bg2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5" name="Line">
            <a:extLst>
              <a:ext uri="{FF2B5EF4-FFF2-40B4-BE49-F238E27FC236}">
                <a16:creationId xmlns:a16="http://schemas.microsoft.com/office/drawing/2014/main" id="{B7F54996-ABD2-4A4E-8E97-DB0B15A43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48000" y="396000"/>
            <a:ext cx="432000" cy="0"/>
          </a:xfrm>
          <a:prstGeom prst="line">
            <a:avLst/>
          </a:prstGeom>
          <a:ln w="3048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">
            <a:extLst>
              <a:ext uri="{FF2B5EF4-FFF2-40B4-BE49-F238E27FC236}">
                <a16:creationId xmlns:a16="http://schemas.microsoft.com/office/drawing/2014/main" id="{A8B16F5C-1990-5444-81F9-AE30E2BEB1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8000" y="6192000"/>
            <a:ext cx="504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1200" b="1" smtClean="0">
                <a:solidFill>
                  <a:schemeClr val="tx2"/>
                </a:solidFill>
              </a:defRPr>
            </a:lvl1pPr>
          </a:lstStyle>
          <a:p>
            <a:pPr algn="r"/>
            <a:fld id="{A36854FA-307F-854E-96D4-DE585DB24BD3}" type="slidenum">
              <a:rPr lang="en-GB" smtClean="0"/>
              <a:pPr algn="r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56221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5FD5C-5B3A-7441-A94E-B14A46E12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00" y="504000"/>
            <a:ext cx="10944000" cy="79200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4" name="Text">
            <a:extLst>
              <a:ext uri="{FF2B5EF4-FFF2-40B4-BE49-F238E27FC236}">
                <a16:creationId xmlns:a16="http://schemas.microsoft.com/office/drawing/2014/main" id="{4234A940-4C75-E144-9D73-ECBDB9790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000" y="1512000"/>
            <a:ext cx="5328000" cy="45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4pPr>
              <a:buClr>
                <a:schemeClr val="bg2"/>
              </a:buClr>
              <a:defRPr/>
            </a:lvl4pPr>
            <a:lvl5pPr>
              <a:buClr>
                <a:schemeClr val="bg2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5" name="Line">
            <a:extLst>
              <a:ext uri="{FF2B5EF4-FFF2-40B4-BE49-F238E27FC236}">
                <a16:creationId xmlns:a16="http://schemas.microsoft.com/office/drawing/2014/main" id="{B7F54996-ABD2-4A4E-8E97-DB0B15A43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48000" y="396000"/>
            <a:ext cx="432000" cy="0"/>
          </a:xfrm>
          <a:prstGeom prst="line">
            <a:avLst/>
          </a:prstGeom>
          <a:ln w="3048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">
            <a:extLst>
              <a:ext uri="{FF2B5EF4-FFF2-40B4-BE49-F238E27FC236}">
                <a16:creationId xmlns:a16="http://schemas.microsoft.com/office/drawing/2014/main" id="{7A247B00-0529-3847-845D-6D62A637B3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8000" y="6192000"/>
            <a:ext cx="504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1200" b="1" smtClean="0">
                <a:solidFill>
                  <a:schemeClr val="tx2"/>
                </a:solidFill>
              </a:defRPr>
            </a:lvl1pPr>
          </a:lstStyle>
          <a:p>
            <a:pPr algn="r"/>
            <a:fld id="{A36854FA-307F-854E-96D4-DE585DB24BD3}" type="slidenum">
              <a:rPr lang="en-GB" smtClean="0"/>
              <a:pPr algn="r"/>
              <a:t>‹#›</a:t>
            </a:fld>
            <a:endParaRPr lang="en-GB"/>
          </a:p>
        </p:txBody>
      </p:sp>
      <p:sp>
        <p:nvSpPr>
          <p:cNvPr id="7" name="Text">
            <a:extLst>
              <a:ext uri="{FF2B5EF4-FFF2-40B4-BE49-F238E27FC236}">
                <a16:creationId xmlns:a16="http://schemas.microsoft.com/office/drawing/2014/main" id="{EAAB306B-B006-4940-8BF7-9CC6226506D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64000" y="1512000"/>
            <a:ext cx="5328000" cy="45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4pPr>
              <a:buClr>
                <a:schemeClr val="bg2"/>
              </a:buClr>
              <a:defRPr/>
            </a:lvl4pPr>
            <a:lvl5pPr>
              <a:buClr>
                <a:schemeClr val="bg2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72857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5FD5C-5B3A-7441-A94E-B14A46E12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00" y="504000"/>
            <a:ext cx="10944000" cy="79200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4" name="Text">
            <a:extLst>
              <a:ext uri="{FF2B5EF4-FFF2-40B4-BE49-F238E27FC236}">
                <a16:creationId xmlns:a16="http://schemas.microsoft.com/office/drawing/2014/main" id="{4234A940-4C75-E144-9D73-ECBDB9790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000" y="1512000"/>
            <a:ext cx="5328000" cy="45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4pPr>
              <a:buClr>
                <a:schemeClr val="bg2"/>
              </a:buClr>
              <a:defRPr/>
            </a:lvl4pPr>
            <a:lvl5pPr>
              <a:buClr>
                <a:schemeClr val="bg2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5" name="Line">
            <a:extLst>
              <a:ext uri="{FF2B5EF4-FFF2-40B4-BE49-F238E27FC236}">
                <a16:creationId xmlns:a16="http://schemas.microsoft.com/office/drawing/2014/main" id="{B7F54996-ABD2-4A4E-8E97-DB0B15A43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48000" y="396000"/>
            <a:ext cx="432000" cy="0"/>
          </a:xfrm>
          <a:prstGeom prst="line">
            <a:avLst/>
          </a:prstGeom>
          <a:ln w="3048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">
            <a:extLst>
              <a:ext uri="{FF2B5EF4-FFF2-40B4-BE49-F238E27FC236}">
                <a16:creationId xmlns:a16="http://schemas.microsoft.com/office/drawing/2014/main" id="{7A247B00-0529-3847-845D-6D62A637B3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8000" y="6192000"/>
            <a:ext cx="504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1200" b="1" smtClean="0">
                <a:solidFill>
                  <a:schemeClr val="tx2"/>
                </a:solidFill>
              </a:defRPr>
            </a:lvl1pPr>
          </a:lstStyle>
          <a:p>
            <a:pPr algn="r"/>
            <a:fld id="{A36854FA-307F-854E-96D4-DE585DB24BD3}" type="slidenum">
              <a:rPr lang="en-GB" smtClean="0"/>
              <a:pPr algn="r"/>
              <a:t>‹#›</a:t>
            </a:fld>
            <a:endParaRPr lang="en-GB"/>
          </a:p>
        </p:txBody>
      </p:sp>
      <p:sp>
        <p:nvSpPr>
          <p:cNvPr id="8" name="Picture">
            <a:extLst>
              <a:ext uri="{FF2B5EF4-FFF2-40B4-BE49-F238E27FC236}">
                <a16:creationId xmlns:a16="http://schemas.microsoft.com/office/drawing/2014/main" id="{C7263AF6-F66F-8A43-91E3-1DDB4063D61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64000" y="1512002"/>
            <a:ext cx="5328000" cy="4500563"/>
          </a:xfrm>
        </p:spPr>
        <p:txBody>
          <a:bodyPr/>
          <a:lstStyle/>
          <a:p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230023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5FD5C-5B3A-7441-A94E-B14A46E12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00" y="504000"/>
            <a:ext cx="10944000" cy="79200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cxnSp>
        <p:nvCxnSpPr>
          <p:cNvPr id="5" name="Line">
            <a:extLst>
              <a:ext uri="{FF2B5EF4-FFF2-40B4-BE49-F238E27FC236}">
                <a16:creationId xmlns:a16="http://schemas.microsoft.com/office/drawing/2014/main" id="{B7F54996-ABD2-4A4E-8E97-DB0B15A43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48000" y="396000"/>
            <a:ext cx="432000" cy="0"/>
          </a:xfrm>
          <a:prstGeom prst="line">
            <a:avLst/>
          </a:prstGeom>
          <a:ln w="3048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">
            <a:extLst>
              <a:ext uri="{FF2B5EF4-FFF2-40B4-BE49-F238E27FC236}">
                <a16:creationId xmlns:a16="http://schemas.microsoft.com/office/drawing/2014/main" id="{7A247B00-0529-3847-845D-6D62A637B3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8000" y="6192000"/>
            <a:ext cx="504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1200" b="1" smtClean="0">
                <a:solidFill>
                  <a:schemeClr val="tx2"/>
                </a:solidFill>
              </a:defRPr>
            </a:lvl1pPr>
          </a:lstStyle>
          <a:p>
            <a:pPr algn="r"/>
            <a:fld id="{A36854FA-307F-854E-96D4-DE585DB24BD3}" type="slidenum">
              <a:rPr lang="en-GB" smtClean="0"/>
              <a:pPr algn="r"/>
              <a:t>‹#›</a:t>
            </a:fld>
            <a:endParaRPr lang="en-GB"/>
          </a:p>
        </p:txBody>
      </p:sp>
      <p:sp>
        <p:nvSpPr>
          <p:cNvPr id="7" name="Text">
            <a:extLst>
              <a:ext uri="{FF2B5EF4-FFF2-40B4-BE49-F238E27FC236}">
                <a16:creationId xmlns:a16="http://schemas.microsoft.com/office/drawing/2014/main" id="{EAAB306B-B006-4940-8BF7-9CC6226506D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64000" y="1512000"/>
            <a:ext cx="5328000" cy="45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4pPr>
              <a:buClr>
                <a:schemeClr val="bg2"/>
              </a:buClr>
              <a:defRPr/>
            </a:lvl4pPr>
            <a:lvl5pPr>
              <a:buClr>
                <a:schemeClr val="bg2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Picture">
            <a:extLst>
              <a:ext uri="{FF2B5EF4-FFF2-40B4-BE49-F238E27FC236}">
                <a16:creationId xmlns:a16="http://schemas.microsoft.com/office/drawing/2014/main" id="{D1BB271A-9F31-F649-BD08-7CC789C266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8000" y="1511999"/>
            <a:ext cx="5328000" cy="4500000"/>
          </a:xfrm>
        </p:spPr>
        <p:txBody>
          <a:bodyPr/>
          <a:lstStyle/>
          <a:p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1033555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Line">
            <a:extLst>
              <a:ext uri="{FF2B5EF4-FFF2-40B4-BE49-F238E27FC236}">
                <a16:creationId xmlns:a16="http://schemas.microsoft.com/office/drawing/2014/main" id="{B7F54996-ABD2-4A4E-8E97-DB0B15A43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48000" y="396000"/>
            <a:ext cx="432000" cy="0"/>
          </a:xfrm>
          <a:prstGeom prst="line">
            <a:avLst/>
          </a:prstGeom>
          <a:ln w="3048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">
            <a:extLst>
              <a:ext uri="{FF2B5EF4-FFF2-40B4-BE49-F238E27FC236}">
                <a16:creationId xmlns:a16="http://schemas.microsoft.com/office/drawing/2014/main" id="{7A247B00-0529-3847-845D-6D62A637B3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8000" y="6192000"/>
            <a:ext cx="504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1200" b="1" smtClean="0">
                <a:solidFill>
                  <a:schemeClr val="tx2"/>
                </a:solidFill>
              </a:defRPr>
            </a:lvl1pPr>
          </a:lstStyle>
          <a:p>
            <a:pPr algn="r"/>
            <a:fld id="{A36854FA-307F-854E-96D4-DE585DB24BD3}" type="slidenum">
              <a:rPr lang="en-GB" smtClean="0"/>
              <a:pPr algn="r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3699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2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ritish Council Logo">
            <a:extLst>
              <a:ext uri="{FF2B5EF4-FFF2-40B4-BE49-F238E27FC236}">
                <a16:creationId xmlns:a16="http://schemas.microsoft.com/office/drawing/2014/main" id="{5835BB25-4B4D-2E43-9920-596829C6D1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000" y="504000"/>
            <a:ext cx="1460500" cy="419100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85037B7A-11A2-5243-9AEE-21A445249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000" y="2700000"/>
            <a:ext cx="6876000" cy="1440000"/>
          </a:xfrm>
        </p:spPr>
        <p:txBody>
          <a:bodyPr anchor="t" anchorCtr="0"/>
          <a:lstStyle>
            <a:lvl1pPr algn="l"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dirty="0"/>
          </a:p>
        </p:txBody>
      </p:sp>
      <p:sp>
        <p:nvSpPr>
          <p:cNvPr id="3" name="Prog/Dept/Subject">
            <a:extLst>
              <a:ext uri="{FF2B5EF4-FFF2-40B4-BE49-F238E27FC236}">
                <a16:creationId xmlns:a16="http://schemas.microsoft.com/office/drawing/2014/main" id="{C64D2CF9-6795-E24D-90F2-E0CA778EB3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8000" y="1728000"/>
            <a:ext cx="6876000" cy="720000"/>
          </a:xfrm>
        </p:spPr>
        <p:txBody>
          <a:bodyPr anchor="b" anchorCtr="0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en-US" dirty="0"/>
          </a:p>
        </p:txBody>
      </p:sp>
      <p:cxnSp>
        <p:nvCxnSpPr>
          <p:cNvPr id="8" name="Dividing Line">
            <a:extLst>
              <a:ext uri="{FF2B5EF4-FFF2-40B4-BE49-F238E27FC236}">
                <a16:creationId xmlns:a16="http://schemas.microsoft.com/office/drawing/2014/main" id="{DD557C23-2C1E-6744-965A-EB94DA68E1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48001" y="2592000"/>
            <a:ext cx="432000" cy="0"/>
          </a:xfrm>
          <a:prstGeom prst="line">
            <a:avLst/>
          </a:prstGeom>
          <a:ln w="3048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ate">
            <a:extLst>
              <a:ext uri="{FF2B5EF4-FFF2-40B4-BE49-F238E27FC236}">
                <a16:creationId xmlns:a16="http://schemas.microsoft.com/office/drawing/2014/main" id="{77DA8F83-4B3E-8A42-815F-9B018CE195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8000" y="4608000"/>
            <a:ext cx="6876000" cy="252000"/>
          </a:xfrm>
        </p:spPr>
        <p:txBody>
          <a:bodyPr anchor="b" anchorCtr="0"/>
          <a:lstStyle>
            <a:lvl1pPr>
              <a:spcBef>
                <a:spcPts val="0"/>
              </a:spcBef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04371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54FA-307F-854E-96D4-DE585DB24BD3}" type="slidenum">
              <a:rPr lang="en-GB" noProof="0" smtClean="0"/>
              <a:t>‹#›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0377434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48000" y="504000"/>
            <a:ext cx="10944000" cy="792000"/>
          </a:xfrm>
        </p:spPr>
        <p:txBody>
          <a:bodyPr/>
          <a:lstStyle/>
          <a:p>
            <a:r>
              <a:rPr lang="en-GB" noProof="0" dirty="0"/>
              <a:t>Click</a:t>
            </a:r>
            <a:r>
              <a:rPr lang="en-US" dirty="0"/>
              <a:t> to edit Master title style</a:t>
            </a:r>
          </a:p>
        </p:txBody>
      </p:sp>
      <p:sp>
        <p:nvSpPr>
          <p:cNvPr id="3" name="Text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6" name="Slide Numbe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54FA-307F-854E-96D4-DE585DB24BD3}" type="slidenum">
              <a:rPr lang="en-GB" noProof="0" smtClean="0"/>
              <a:t>‹#›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0744703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48000" y="504000"/>
            <a:ext cx="10944000" cy="792000"/>
          </a:xfrm>
        </p:spPr>
        <p:txBody>
          <a:bodyPr/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Text 1"/>
          <p:cNvSpPr>
            <a:spLocks noGrp="1"/>
          </p:cNvSpPr>
          <p:nvPr>
            <p:ph sz="half" idx="1"/>
          </p:nvPr>
        </p:nvSpPr>
        <p:spPr>
          <a:xfrm>
            <a:off x="648000" y="1512000"/>
            <a:ext cx="5328000" cy="4500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</a:t>
            </a:r>
            <a:r>
              <a:rPr lang="en-GB" noProof="0" dirty="0"/>
              <a:t>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2"/>
          <p:cNvSpPr>
            <a:spLocks noGrp="1"/>
          </p:cNvSpPr>
          <p:nvPr>
            <p:ph sz="half" idx="2"/>
          </p:nvPr>
        </p:nvSpPr>
        <p:spPr>
          <a:xfrm>
            <a:off x="6264000" y="1512000"/>
            <a:ext cx="5328000" cy="4500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</a:t>
            </a:r>
            <a:r>
              <a:rPr lang="en-GB" noProof="0" dirty="0"/>
              <a:t>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54FA-307F-854E-96D4-DE585DB24BD3}" type="slidenum">
              <a:rPr lang="en-GB" noProof="0" smtClean="0"/>
              <a:t>‹#›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3508955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48000" y="504000"/>
            <a:ext cx="10944000" cy="792000"/>
          </a:xfrm>
        </p:spPr>
        <p:txBody>
          <a:bodyPr/>
          <a:lstStyle/>
          <a:p>
            <a:r>
              <a:rPr lang="en-US" dirty="0"/>
              <a:t>Click </a:t>
            </a:r>
            <a:r>
              <a:rPr lang="en-GB" noProof="0" dirty="0"/>
              <a:t>to</a:t>
            </a:r>
            <a:r>
              <a:rPr lang="en-US" dirty="0"/>
              <a:t> edit Master title style</a:t>
            </a:r>
          </a:p>
        </p:txBody>
      </p:sp>
      <p:sp>
        <p:nvSpPr>
          <p:cNvPr id="3" name="Text"/>
          <p:cNvSpPr>
            <a:spLocks noGrp="1"/>
          </p:cNvSpPr>
          <p:nvPr>
            <p:ph sz="half" idx="1"/>
          </p:nvPr>
        </p:nvSpPr>
        <p:spPr>
          <a:xfrm>
            <a:off x="648000" y="1512000"/>
            <a:ext cx="5328000" cy="4500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Picture">
            <a:extLst>
              <a:ext uri="{FF2B5EF4-FFF2-40B4-BE49-F238E27FC236}">
                <a16:creationId xmlns:a16="http://schemas.microsoft.com/office/drawing/2014/main" id="{5686E00B-4C6B-434C-80C9-F98EF22F31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64000" y="1512002"/>
            <a:ext cx="5328000" cy="4500563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7" name="Slide Numbe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54FA-307F-854E-96D4-DE585DB24BD3}" type="slidenum">
              <a:rPr lang="en-GB" noProof="0" smtClean="0"/>
              <a:t>‹#›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9251592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48000" y="504000"/>
            <a:ext cx="10944000" cy="792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">
            <a:extLst>
              <a:ext uri="{FF2B5EF4-FFF2-40B4-BE49-F238E27FC236}">
                <a16:creationId xmlns:a16="http://schemas.microsoft.com/office/drawing/2014/main" id="{FCB1FB70-6F45-E74A-AF01-AB7AE7B3B93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8000" y="1511999"/>
            <a:ext cx="5328000" cy="4500000"/>
          </a:xfrm>
        </p:spPr>
        <p:txBody>
          <a:bodyPr/>
          <a:lstStyle/>
          <a:p>
            <a:endParaRPr lang="en-GB" noProof="0"/>
          </a:p>
        </p:txBody>
      </p:sp>
      <p:sp>
        <p:nvSpPr>
          <p:cNvPr id="4" name="Text"/>
          <p:cNvSpPr>
            <a:spLocks noGrp="1"/>
          </p:cNvSpPr>
          <p:nvPr>
            <p:ph sz="half" idx="2"/>
          </p:nvPr>
        </p:nvSpPr>
        <p:spPr>
          <a:xfrm>
            <a:off x="6264000" y="1512000"/>
            <a:ext cx="5328000" cy="4500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</a:t>
            </a:r>
            <a:r>
              <a:rPr lang="en-GB" noProof="0" dirty="0"/>
              <a:t>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54FA-307F-854E-96D4-DE585DB24BD3}" type="slidenum">
              <a:rPr lang="en-GB" noProof="0" smtClean="0"/>
              <a:t>‹#›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9928261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54FA-307F-854E-96D4-DE585DB24BD3}" type="slidenum">
              <a:rPr lang="en-GB" noProof="0" smtClean="0"/>
              <a:t>‹#›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340101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35163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5FD5C-5B3A-7441-A94E-B14A46E12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Text">
            <a:extLst>
              <a:ext uri="{FF2B5EF4-FFF2-40B4-BE49-F238E27FC236}">
                <a16:creationId xmlns:a16="http://schemas.microsoft.com/office/drawing/2014/main" id="{4234A940-4C75-E144-9D73-ECBDB9790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000" y="1512000"/>
            <a:ext cx="8136000" cy="45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4pPr>
              <a:buClr>
                <a:schemeClr val="bg2"/>
              </a:buClr>
              <a:defRPr/>
            </a:lvl4pPr>
            <a:lvl5pPr>
              <a:buClr>
                <a:schemeClr val="bg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5" name="Line">
            <a:extLst>
              <a:ext uri="{FF2B5EF4-FFF2-40B4-BE49-F238E27FC236}">
                <a16:creationId xmlns:a16="http://schemas.microsoft.com/office/drawing/2014/main" id="{B7F54996-ABD2-4A4E-8E97-DB0B15A43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48000" y="396000"/>
            <a:ext cx="432000" cy="0"/>
          </a:xfrm>
          <a:prstGeom prst="line">
            <a:avLst/>
          </a:prstGeom>
          <a:ln w="3048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">
            <a:extLst>
              <a:ext uri="{FF2B5EF4-FFF2-40B4-BE49-F238E27FC236}">
                <a16:creationId xmlns:a16="http://schemas.microsoft.com/office/drawing/2014/main" id="{A8B16F5C-1990-5444-81F9-AE30E2BEB1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8000" y="6192000"/>
            <a:ext cx="504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1200" b="1" smtClean="0">
                <a:solidFill>
                  <a:schemeClr val="tx2"/>
                </a:solidFill>
              </a:defRPr>
            </a:lvl1pPr>
          </a:lstStyle>
          <a:p>
            <a:pPr algn="r"/>
            <a:fld id="{A36854FA-307F-854E-96D4-DE585DB24BD3}" type="slidenum">
              <a:rPr lang="en-GB" smtClean="0"/>
              <a:pPr algn="r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06364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5FD5C-5B3A-7441-A94E-B14A46E12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00" y="504000"/>
            <a:ext cx="10944000" cy="792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Text">
            <a:extLst>
              <a:ext uri="{FF2B5EF4-FFF2-40B4-BE49-F238E27FC236}">
                <a16:creationId xmlns:a16="http://schemas.microsoft.com/office/drawing/2014/main" id="{4234A940-4C75-E144-9D73-ECBDB9790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000" y="1512000"/>
            <a:ext cx="5328000" cy="45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4pPr>
              <a:buClr>
                <a:schemeClr val="bg2"/>
              </a:buClr>
              <a:defRPr/>
            </a:lvl4pPr>
            <a:lvl5pPr>
              <a:buClr>
                <a:schemeClr val="bg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5" name="Line">
            <a:extLst>
              <a:ext uri="{FF2B5EF4-FFF2-40B4-BE49-F238E27FC236}">
                <a16:creationId xmlns:a16="http://schemas.microsoft.com/office/drawing/2014/main" id="{B7F54996-ABD2-4A4E-8E97-DB0B15A43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48000" y="396000"/>
            <a:ext cx="432000" cy="0"/>
          </a:xfrm>
          <a:prstGeom prst="line">
            <a:avLst/>
          </a:prstGeom>
          <a:ln w="3048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">
            <a:extLst>
              <a:ext uri="{FF2B5EF4-FFF2-40B4-BE49-F238E27FC236}">
                <a16:creationId xmlns:a16="http://schemas.microsoft.com/office/drawing/2014/main" id="{7A247B00-0529-3847-845D-6D62A637B3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8000" y="6192000"/>
            <a:ext cx="504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1200" b="1" smtClean="0">
                <a:solidFill>
                  <a:schemeClr val="tx2"/>
                </a:solidFill>
              </a:defRPr>
            </a:lvl1pPr>
          </a:lstStyle>
          <a:p>
            <a:pPr algn="r"/>
            <a:fld id="{A36854FA-307F-854E-96D4-DE585DB24BD3}" type="slidenum">
              <a:rPr lang="en-GB" smtClean="0"/>
              <a:pPr algn="r"/>
              <a:t>‹#›</a:t>
            </a:fld>
            <a:endParaRPr lang="en-GB"/>
          </a:p>
        </p:txBody>
      </p:sp>
      <p:sp>
        <p:nvSpPr>
          <p:cNvPr id="7" name="Text">
            <a:extLst>
              <a:ext uri="{FF2B5EF4-FFF2-40B4-BE49-F238E27FC236}">
                <a16:creationId xmlns:a16="http://schemas.microsoft.com/office/drawing/2014/main" id="{EAAB306B-B006-4940-8BF7-9CC6226506D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64000" y="1512000"/>
            <a:ext cx="5328000" cy="45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4pPr>
              <a:buClr>
                <a:schemeClr val="bg2"/>
              </a:buClr>
              <a:defRPr/>
            </a:lvl4pPr>
            <a:lvl5pPr>
              <a:buClr>
                <a:schemeClr val="bg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3183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5FD5C-5B3A-7441-A94E-B14A46E12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00" y="504000"/>
            <a:ext cx="10944000" cy="792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Text">
            <a:extLst>
              <a:ext uri="{FF2B5EF4-FFF2-40B4-BE49-F238E27FC236}">
                <a16:creationId xmlns:a16="http://schemas.microsoft.com/office/drawing/2014/main" id="{4234A940-4C75-E144-9D73-ECBDB9790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000" y="1512000"/>
            <a:ext cx="5328000" cy="45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4pPr>
              <a:buClr>
                <a:schemeClr val="bg2"/>
              </a:buClr>
              <a:defRPr/>
            </a:lvl4pPr>
            <a:lvl5pPr>
              <a:buClr>
                <a:schemeClr val="bg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5" name="Line">
            <a:extLst>
              <a:ext uri="{FF2B5EF4-FFF2-40B4-BE49-F238E27FC236}">
                <a16:creationId xmlns:a16="http://schemas.microsoft.com/office/drawing/2014/main" id="{B7F54996-ABD2-4A4E-8E97-DB0B15A43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48000" y="396000"/>
            <a:ext cx="432000" cy="0"/>
          </a:xfrm>
          <a:prstGeom prst="line">
            <a:avLst/>
          </a:prstGeom>
          <a:ln w="3048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">
            <a:extLst>
              <a:ext uri="{FF2B5EF4-FFF2-40B4-BE49-F238E27FC236}">
                <a16:creationId xmlns:a16="http://schemas.microsoft.com/office/drawing/2014/main" id="{7A247B00-0529-3847-845D-6D62A637B3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8000" y="6192000"/>
            <a:ext cx="504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1200" b="1" smtClean="0">
                <a:solidFill>
                  <a:schemeClr val="tx2"/>
                </a:solidFill>
              </a:defRPr>
            </a:lvl1pPr>
          </a:lstStyle>
          <a:p>
            <a:pPr algn="r"/>
            <a:fld id="{A36854FA-307F-854E-96D4-DE585DB24BD3}" type="slidenum">
              <a:rPr lang="en-GB" smtClean="0"/>
              <a:pPr algn="r"/>
              <a:t>‹#›</a:t>
            </a:fld>
            <a:endParaRPr lang="en-GB"/>
          </a:p>
        </p:txBody>
      </p:sp>
      <p:sp>
        <p:nvSpPr>
          <p:cNvPr id="8" name="Picture">
            <a:extLst>
              <a:ext uri="{FF2B5EF4-FFF2-40B4-BE49-F238E27FC236}">
                <a16:creationId xmlns:a16="http://schemas.microsoft.com/office/drawing/2014/main" id="{C7263AF6-F66F-8A43-91E3-1DDB4063D61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64000" y="1512002"/>
            <a:ext cx="5328000" cy="4500563"/>
          </a:xfrm>
        </p:spPr>
        <p:txBody>
          <a:bodyPr/>
          <a:lstStyle/>
          <a:p>
            <a:r>
              <a:rPr lang="en-US" noProof="0"/>
              <a:t>Click icon to add picture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650643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ritish Council Logo">
            <a:extLst>
              <a:ext uri="{FF2B5EF4-FFF2-40B4-BE49-F238E27FC236}">
                <a16:creationId xmlns:a16="http://schemas.microsoft.com/office/drawing/2014/main" id="{A9B5034D-45F2-794C-B5B8-01E62BC32E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000" y="504000"/>
            <a:ext cx="1460500" cy="419100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85037B7A-11A2-5243-9AEE-21A445249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000" y="1728000"/>
            <a:ext cx="6876000" cy="1440000"/>
          </a:xfrm>
        </p:spPr>
        <p:txBody>
          <a:bodyPr anchor="t" anchorCtr="0"/>
          <a:lstStyle>
            <a:lvl1pPr algn="l"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Date">
            <a:extLst>
              <a:ext uri="{FF2B5EF4-FFF2-40B4-BE49-F238E27FC236}">
                <a16:creationId xmlns:a16="http://schemas.microsoft.com/office/drawing/2014/main" id="{77DA8F83-4B3E-8A42-815F-9B018CE195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8000" y="4608000"/>
            <a:ext cx="6876000" cy="252000"/>
          </a:xfrm>
        </p:spPr>
        <p:txBody>
          <a:bodyPr anchor="b" anchorCtr="0"/>
          <a:lstStyle>
            <a:lvl1pPr>
              <a:spcBef>
                <a:spcPts val="0"/>
              </a:spcBef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934485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5FD5C-5B3A-7441-A94E-B14A46E12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00" y="504000"/>
            <a:ext cx="10944000" cy="792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cxnSp>
        <p:nvCxnSpPr>
          <p:cNvPr id="5" name="Line">
            <a:extLst>
              <a:ext uri="{FF2B5EF4-FFF2-40B4-BE49-F238E27FC236}">
                <a16:creationId xmlns:a16="http://schemas.microsoft.com/office/drawing/2014/main" id="{B7F54996-ABD2-4A4E-8E97-DB0B15A43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48000" y="396000"/>
            <a:ext cx="432000" cy="0"/>
          </a:xfrm>
          <a:prstGeom prst="line">
            <a:avLst/>
          </a:prstGeom>
          <a:ln w="3048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">
            <a:extLst>
              <a:ext uri="{FF2B5EF4-FFF2-40B4-BE49-F238E27FC236}">
                <a16:creationId xmlns:a16="http://schemas.microsoft.com/office/drawing/2014/main" id="{7A247B00-0529-3847-845D-6D62A637B3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8000" y="6192000"/>
            <a:ext cx="504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1200" b="1" smtClean="0">
                <a:solidFill>
                  <a:schemeClr val="tx2"/>
                </a:solidFill>
              </a:defRPr>
            </a:lvl1pPr>
          </a:lstStyle>
          <a:p>
            <a:pPr algn="r"/>
            <a:fld id="{A36854FA-307F-854E-96D4-DE585DB24BD3}" type="slidenum">
              <a:rPr lang="en-GB" smtClean="0"/>
              <a:pPr algn="r"/>
              <a:t>‹#›</a:t>
            </a:fld>
            <a:endParaRPr lang="en-GB"/>
          </a:p>
        </p:txBody>
      </p:sp>
      <p:sp>
        <p:nvSpPr>
          <p:cNvPr id="7" name="Text">
            <a:extLst>
              <a:ext uri="{FF2B5EF4-FFF2-40B4-BE49-F238E27FC236}">
                <a16:creationId xmlns:a16="http://schemas.microsoft.com/office/drawing/2014/main" id="{EAAB306B-B006-4940-8BF7-9CC6226506D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64000" y="1512000"/>
            <a:ext cx="5328000" cy="45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4pPr>
              <a:buClr>
                <a:schemeClr val="bg2"/>
              </a:buClr>
              <a:defRPr/>
            </a:lvl4pPr>
            <a:lvl5pPr>
              <a:buClr>
                <a:schemeClr val="bg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Picture">
            <a:extLst>
              <a:ext uri="{FF2B5EF4-FFF2-40B4-BE49-F238E27FC236}">
                <a16:creationId xmlns:a16="http://schemas.microsoft.com/office/drawing/2014/main" id="{D1BB271A-9F31-F649-BD08-7CC789C266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8000" y="1511999"/>
            <a:ext cx="5328000" cy="4500000"/>
          </a:xfrm>
        </p:spPr>
        <p:txBody>
          <a:bodyPr/>
          <a:lstStyle/>
          <a:p>
            <a:r>
              <a:rPr lang="en-US" noProof="0"/>
              <a:t>Click icon to add picture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1769540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Line">
            <a:extLst>
              <a:ext uri="{FF2B5EF4-FFF2-40B4-BE49-F238E27FC236}">
                <a16:creationId xmlns:a16="http://schemas.microsoft.com/office/drawing/2014/main" id="{B7F54996-ABD2-4A4E-8E97-DB0B15A43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48000" y="396000"/>
            <a:ext cx="432000" cy="0"/>
          </a:xfrm>
          <a:prstGeom prst="line">
            <a:avLst/>
          </a:prstGeom>
          <a:ln w="3048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">
            <a:extLst>
              <a:ext uri="{FF2B5EF4-FFF2-40B4-BE49-F238E27FC236}">
                <a16:creationId xmlns:a16="http://schemas.microsoft.com/office/drawing/2014/main" id="{7A247B00-0529-3847-845D-6D62A637B3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8000" y="6192000"/>
            <a:ext cx="504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1200" b="1" smtClean="0">
                <a:solidFill>
                  <a:schemeClr val="tx2"/>
                </a:solidFill>
              </a:defRPr>
            </a:lvl1pPr>
          </a:lstStyle>
          <a:p>
            <a:pPr algn="r"/>
            <a:fld id="{A36854FA-307F-854E-96D4-DE585DB24BD3}" type="slidenum">
              <a:rPr lang="en-GB" smtClean="0"/>
              <a:pPr algn="r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28335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divider - minu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5037B7A-11A2-5243-9AEE-21A445249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000" y="1728000"/>
            <a:ext cx="6876000" cy="1440000"/>
          </a:xfrm>
        </p:spPr>
        <p:txBody>
          <a:bodyPr anchor="t" anchorCtr="0"/>
          <a:lstStyle>
            <a:lvl1pPr algn="l"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474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- 1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ritish Council Logo">
            <a:extLst>
              <a:ext uri="{FF2B5EF4-FFF2-40B4-BE49-F238E27FC236}">
                <a16:creationId xmlns:a16="http://schemas.microsoft.com/office/drawing/2014/main" id="{68B4A97B-8C6F-A742-9B60-1B6AE71A14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000" y="504000"/>
            <a:ext cx="1485900" cy="431800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85037B7A-11A2-5243-9AEE-21A445249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000" y="2340000"/>
            <a:ext cx="6876000" cy="1440000"/>
          </a:xfrm>
        </p:spPr>
        <p:txBody>
          <a:bodyPr anchor="t" anchorCtr="0"/>
          <a:lstStyle>
            <a:lvl1pPr algn="l"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</a:t>
            </a:r>
            <a:r>
              <a:rPr lang="en-GB" noProof="0" dirty="0"/>
              <a:t>to</a:t>
            </a:r>
            <a:r>
              <a:rPr lang="en-US" dirty="0"/>
              <a:t> edit Master title style</a:t>
            </a:r>
          </a:p>
        </p:txBody>
      </p:sp>
      <p:sp>
        <p:nvSpPr>
          <p:cNvPr id="3" name="Prog/Dept/Subject">
            <a:extLst>
              <a:ext uri="{FF2B5EF4-FFF2-40B4-BE49-F238E27FC236}">
                <a16:creationId xmlns:a16="http://schemas.microsoft.com/office/drawing/2014/main" id="{C64D2CF9-6795-E24D-90F2-E0CA778EB3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8000" y="1728000"/>
            <a:ext cx="6876000" cy="360000"/>
          </a:xfrm>
        </p:spPr>
        <p:txBody>
          <a:bodyPr anchor="b" anchorCtr="0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</a:t>
            </a:r>
            <a:r>
              <a:rPr lang="en-GB" noProof="0" dirty="0"/>
              <a:t>edit</a:t>
            </a:r>
            <a:r>
              <a:rPr lang="en-US" dirty="0"/>
              <a:t> Master subtitle style</a:t>
            </a:r>
          </a:p>
        </p:txBody>
      </p:sp>
      <p:cxnSp>
        <p:nvCxnSpPr>
          <p:cNvPr id="8" name="Dividing Line">
            <a:extLst>
              <a:ext uri="{FF2B5EF4-FFF2-40B4-BE49-F238E27FC236}">
                <a16:creationId xmlns:a16="http://schemas.microsoft.com/office/drawing/2014/main" id="{DD557C23-2C1E-6744-965A-EB94DA68E1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48001" y="2232000"/>
            <a:ext cx="432000" cy="0"/>
          </a:xfrm>
          <a:prstGeom prst="line">
            <a:avLst/>
          </a:prstGeom>
          <a:ln w="3048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ate">
            <a:extLst>
              <a:ext uri="{FF2B5EF4-FFF2-40B4-BE49-F238E27FC236}">
                <a16:creationId xmlns:a16="http://schemas.microsoft.com/office/drawing/2014/main" id="{77DA8F83-4B3E-8A42-815F-9B018CE195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8000" y="4608000"/>
            <a:ext cx="6876000" cy="252000"/>
          </a:xfrm>
        </p:spPr>
        <p:txBody>
          <a:bodyPr anchor="b" anchorCtr="0"/>
          <a:lstStyle>
            <a:lvl1pPr>
              <a:spcBef>
                <a:spcPts val="0"/>
              </a:spcBef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8860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- 2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ritish Council Logo">
            <a:extLst>
              <a:ext uri="{FF2B5EF4-FFF2-40B4-BE49-F238E27FC236}">
                <a16:creationId xmlns:a16="http://schemas.microsoft.com/office/drawing/2014/main" id="{EE56BB0E-B503-6047-9026-46230EF788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000" y="504000"/>
            <a:ext cx="1485900" cy="431800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85037B7A-11A2-5243-9AEE-21A445249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000" y="2700000"/>
            <a:ext cx="6876000" cy="1440000"/>
          </a:xfrm>
        </p:spPr>
        <p:txBody>
          <a:bodyPr anchor="t" anchorCtr="0"/>
          <a:lstStyle>
            <a:lvl1pPr algn="l"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</a:t>
            </a:r>
            <a:r>
              <a:rPr lang="en-US" dirty="0"/>
              <a:t> to edit Master title style</a:t>
            </a:r>
          </a:p>
        </p:txBody>
      </p:sp>
      <p:sp>
        <p:nvSpPr>
          <p:cNvPr id="3" name="Prog/Dept/Subject">
            <a:extLst>
              <a:ext uri="{FF2B5EF4-FFF2-40B4-BE49-F238E27FC236}">
                <a16:creationId xmlns:a16="http://schemas.microsoft.com/office/drawing/2014/main" id="{C64D2CF9-6795-E24D-90F2-E0CA778EB3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8000" y="1728000"/>
            <a:ext cx="6876000" cy="720000"/>
          </a:xfrm>
        </p:spPr>
        <p:txBody>
          <a:bodyPr anchor="b" anchorCtr="0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Click</a:t>
            </a:r>
            <a:r>
              <a:rPr lang="en-US" dirty="0"/>
              <a:t> to edit Master subtitle style</a:t>
            </a:r>
          </a:p>
        </p:txBody>
      </p:sp>
      <p:cxnSp>
        <p:nvCxnSpPr>
          <p:cNvPr id="8" name="Dividing Line">
            <a:extLst>
              <a:ext uri="{FF2B5EF4-FFF2-40B4-BE49-F238E27FC236}">
                <a16:creationId xmlns:a16="http://schemas.microsoft.com/office/drawing/2014/main" id="{DD557C23-2C1E-6744-965A-EB94DA68E1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48001" y="2592000"/>
            <a:ext cx="432000" cy="0"/>
          </a:xfrm>
          <a:prstGeom prst="line">
            <a:avLst/>
          </a:prstGeom>
          <a:ln w="3048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ate">
            <a:extLst>
              <a:ext uri="{FF2B5EF4-FFF2-40B4-BE49-F238E27FC236}">
                <a16:creationId xmlns:a16="http://schemas.microsoft.com/office/drawing/2014/main" id="{77DA8F83-4B3E-8A42-815F-9B018CE195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8000" y="4608000"/>
            <a:ext cx="6876000" cy="252000"/>
          </a:xfrm>
        </p:spPr>
        <p:txBody>
          <a:bodyPr anchor="b" anchorCtr="0"/>
          <a:lstStyle>
            <a:lvl1pPr>
              <a:spcBef>
                <a:spcPts val="0"/>
              </a:spcBef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</a:t>
            </a:r>
            <a:r>
              <a:rPr lang="en-GB" noProof="0" dirty="0"/>
              <a:t>Master</a:t>
            </a:r>
            <a:r>
              <a:rPr lang="en-US" dirty="0"/>
              <a:t>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9331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-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ritish Council Logo">
            <a:extLst>
              <a:ext uri="{FF2B5EF4-FFF2-40B4-BE49-F238E27FC236}">
                <a16:creationId xmlns:a16="http://schemas.microsoft.com/office/drawing/2014/main" id="{EE56BB0E-B503-6047-9026-46230EF788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000" y="504000"/>
            <a:ext cx="1485900" cy="431800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85037B7A-11A2-5243-9AEE-21A445249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000" y="1728000"/>
            <a:ext cx="6876000" cy="1440000"/>
          </a:xfrm>
        </p:spPr>
        <p:txBody>
          <a:bodyPr anchor="t" anchorCtr="0"/>
          <a:lstStyle>
            <a:lvl1pPr algn="l"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</a:t>
            </a:r>
            <a:r>
              <a:rPr lang="en-GB" noProof="0" dirty="0"/>
              <a:t>edit</a:t>
            </a:r>
            <a:r>
              <a:rPr lang="en-US" dirty="0"/>
              <a:t> Master title style</a:t>
            </a:r>
          </a:p>
        </p:txBody>
      </p:sp>
      <p:sp>
        <p:nvSpPr>
          <p:cNvPr id="11" name="Date">
            <a:extLst>
              <a:ext uri="{FF2B5EF4-FFF2-40B4-BE49-F238E27FC236}">
                <a16:creationId xmlns:a16="http://schemas.microsoft.com/office/drawing/2014/main" id="{77DA8F83-4B3E-8A42-815F-9B018CE195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8000" y="4608000"/>
            <a:ext cx="6876000" cy="252000"/>
          </a:xfrm>
        </p:spPr>
        <p:txBody>
          <a:bodyPr anchor="b" anchorCtr="0"/>
          <a:lstStyle>
            <a:lvl1pPr>
              <a:spcBef>
                <a:spcPts val="0"/>
              </a:spcBef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</a:t>
            </a:r>
            <a:r>
              <a:rPr lang="en-GB" noProof="0" dirty="0"/>
              <a:t>Master</a:t>
            </a:r>
            <a:r>
              <a:rPr lang="en-US" dirty="0"/>
              <a:t>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1459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- minu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5037B7A-11A2-5243-9AEE-21A445249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000" y="1728000"/>
            <a:ext cx="6876000" cy="1440000"/>
          </a:xfrm>
        </p:spPr>
        <p:txBody>
          <a:bodyPr anchor="t" anchorCtr="0"/>
          <a:lstStyle>
            <a:lvl1pPr algn="l"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</a:t>
            </a:r>
            <a:r>
              <a:rPr lang="en-US" dirty="0"/>
              <a:t>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12072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- 1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5037B7A-11A2-5243-9AEE-21A445249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000" y="2340000"/>
            <a:ext cx="6876000" cy="1440000"/>
          </a:xfrm>
        </p:spPr>
        <p:txBody>
          <a:bodyPr anchor="t" anchorCtr="0"/>
          <a:lstStyle>
            <a:lvl1pPr algn="l">
              <a:lnSpc>
                <a:spcPct val="100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</a:t>
            </a:r>
            <a:r>
              <a:rPr lang="en-GB" noProof="0" dirty="0"/>
              <a:t>to</a:t>
            </a:r>
            <a:r>
              <a:rPr lang="en-US" dirty="0"/>
              <a:t> edit Master title style</a:t>
            </a:r>
          </a:p>
        </p:txBody>
      </p:sp>
      <p:sp>
        <p:nvSpPr>
          <p:cNvPr id="3" name="Prog/Dept/Subject">
            <a:extLst>
              <a:ext uri="{FF2B5EF4-FFF2-40B4-BE49-F238E27FC236}">
                <a16:creationId xmlns:a16="http://schemas.microsoft.com/office/drawing/2014/main" id="{C64D2CF9-6795-E24D-90F2-E0CA778EB3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8000" y="1728000"/>
            <a:ext cx="6876000" cy="360000"/>
          </a:xfrm>
        </p:spPr>
        <p:txBody>
          <a:bodyPr anchor="b" anchorCtr="0"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Click</a:t>
            </a:r>
            <a:r>
              <a:rPr lang="en-US" dirty="0"/>
              <a:t> to edit Master subtitle style</a:t>
            </a:r>
          </a:p>
        </p:txBody>
      </p:sp>
      <p:cxnSp>
        <p:nvCxnSpPr>
          <p:cNvPr id="8" name="Dividing Line">
            <a:extLst>
              <a:ext uri="{FF2B5EF4-FFF2-40B4-BE49-F238E27FC236}">
                <a16:creationId xmlns:a16="http://schemas.microsoft.com/office/drawing/2014/main" id="{DD557C23-2C1E-6744-965A-EB94DA68E1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48000" y="2232000"/>
            <a:ext cx="432000" cy="0"/>
          </a:xfrm>
          <a:prstGeom prst="line">
            <a:avLst/>
          </a:prstGeom>
          <a:ln w="3048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ate">
            <a:extLst>
              <a:ext uri="{FF2B5EF4-FFF2-40B4-BE49-F238E27FC236}">
                <a16:creationId xmlns:a16="http://schemas.microsoft.com/office/drawing/2014/main" id="{77DA8F83-4B3E-8A42-815F-9B018CE195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8000" y="4608000"/>
            <a:ext cx="6876000" cy="252000"/>
          </a:xfrm>
        </p:spPr>
        <p:txBody>
          <a:bodyPr anchor="b" anchorCtr="0"/>
          <a:lstStyle>
            <a:lvl1pPr>
              <a:spcBef>
                <a:spcPts val="0"/>
              </a:spcBef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</a:t>
            </a:r>
            <a:r>
              <a:rPr lang="en-GB" noProof="0" dirty="0"/>
              <a:t>Master</a:t>
            </a:r>
            <a:r>
              <a:rPr lang="en-US" dirty="0"/>
              <a:t>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2402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- 2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5037B7A-11A2-5243-9AEE-21A445249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000" y="2700000"/>
            <a:ext cx="6876000" cy="1440000"/>
          </a:xfrm>
        </p:spPr>
        <p:txBody>
          <a:bodyPr anchor="t" anchorCtr="0"/>
          <a:lstStyle>
            <a:lvl1pPr algn="l">
              <a:lnSpc>
                <a:spcPct val="100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en-GB" noProof="0" dirty="0"/>
              <a:t>Click</a:t>
            </a:r>
            <a:r>
              <a:rPr lang="en-US" dirty="0"/>
              <a:t> to edit Master title style</a:t>
            </a:r>
          </a:p>
        </p:txBody>
      </p:sp>
      <p:sp>
        <p:nvSpPr>
          <p:cNvPr id="3" name="Prog/Dept/Subject">
            <a:extLst>
              <a:ext uri="{FF2B5EF4-FFF2-40B4-BE49-F238E27FC236}">
                <a16:creationId xmlns:a16="http://schemas.microsoft.com/office/drawing/2014/main" id="{C64D2CF9-6795-E24D-90F2-E0CA778EB3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8000" y="1728000"/>
            <a:ext cx="6876000" cy="720000"/>
          </a:xfrm>
        </p:spPr>
        <p:txBody>
          <a:bodyPr anchor="b" anchorCtr="0"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8" name="Dividing Line">
            <a:extLst>
              <a:ext uri="{FF2B5EF4-FFF2-40B4-BE49-F238E27FC236}">
                <a16:creationId xmlns:a16="http://schemas.microsoft.com/office/drawing/2014/main" id="{DD557C23-2C1E-6744-965A-EB94DA68E1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48000" y="2592000"/>
            <a:ext cx="432000" cy="0"/>
          </a:xfrm>
          <a:prstGeom prst="line">
            <a:avLst/>
          </a:prstGeom>
          <a:ln w="3048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ate">
            <a:extLst>
              <a:ext uri="{FF2B5EF4-FFF2-40B4-BE49-F238E27FC236}">
                <a16:creationId xmlns:a16="http://schemas.microsoft.com/office/drawing/2014/main" id="{77DA8F83-4B3E-8A42-815F-9B018CE195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8000" y="4608000"/>
            <a:ext cx="6876000" cy="252000"/>
          </a:xfrm>
        </p:spPr>
        <p:txBody>
          <a:bodyPr anchor="b" anchorCtr="0"/>
          <a:lstStyle>
            <a:lvl1pPr>
              <a:spcBef>
                <a:spcPts val="0"/>
              </a:spcBef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</a:t>
            </a:r>
            <a:r>
              <a:rPr lang="en-GB" noProof="0" dirty="0"/>
              <a:t>text</a:t>
            </a:r>
            <a:r>
              <a:rPr lang="en-US" dirty="0"/>
              <a:t> styles</a:t>
            </a:r>
          </a:p>
        </p:txBody>
      </p:sp>
    </p:spTree>
    <p:extLst>
      <p:ext uri="{BB962C8B-B14F-4D97-AF65-F5344CB8AC3E}">
        <p14:creationId xmlns:p14="http://schemas.microsoft.com/office/powerpoint/2010/main" val="2777072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nel">
            <a:extLst>
              <a:ext uri="{FF2B5EF4-FFF2-40B4-BE49-F238E27FC236}">
                <a16:creationId xmlns:a16="http://schemas.microsoft.com/office/drawing/2014/main" id="{78144029-A22A-9A49-B9EE-98B449D69D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3998" y="1511994"/>
            <a:ext cx="7524002" cy="3600007"/>
          </a:xfrm>
          <a:custGeom>
            <a:avLst/>
            <a:gdLst>
              <a:gd name="connsiteX0" fmla="*/ 0 w 7524002"/>
              <a:gd name="connsiteY0" fmla="*/ 0 h 3600007"/>
              <a:gd name="connsiteX1" fmla="*/ 7524001 w 7524002"/>
              <a:gd name="connsiteY1" fmla="*/ 0 h 3600007"/>
              <a:gd name="connsiteX2" fmla="*/ 7524001 w 7524002"/>
              <a:gd name="connsiteY2" fmla="*/ 2987997 h 3600007"/>
              <a:gd name="connsiteX3" fmla="*/ 7524002 w 7524002"/>
              <a:gd name="connsiteY3" fmla="*/ 2988007 h 3600007"/>
              <a:gd name="connsiteX4" fmla="*/ 6912002 w 7524002"/>
              <a:gd name="connsiteY4" fmla="*/ 3600007 h 3600007"/>
              <a:gd name="connsiteX5" fmla="*/ 6912001 w 7524002"/>
              <a:gd name="connsiteY5" fmla="*/ 3600007 h 3600007"/>
              <a:gd name="connsiteX6" fmla="*/ 1 w 7524002"/>
              <a:gd name="connsiteY6" fmla="*/ 3600007 h 3600007"/>
              <a:gd name="connsiteX7" fmla="*/ 1 w 7524002"/>
              <a:gd name="connsiteY7" fmla="*/ 2988000 h 3600007"/>
              <a:gd name="connsiteX8" fmla="*/ 0 w 7524002"/>
              <a:gd name="connsiteY8" fmla="*/ 2988000 h 360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24002" h="3600007">
                <a:moveTo>
                  <a:pt x="0" y="0"/>
                </a:moveTo>
                <a:lnTo>
                  <a:pt x="7524001" y="0"/>
                </a:lnTo>
                <a:lnTo>
                  <a:pt x="7524001" y="2987997"/>
                </a:lnTo>
                <a:lnTo>
                  <a:pt x="7524002" y="2988007"/>
                </a:lnTo>
                <a:cubicBezTo>
                  <a:pt x="7524002" y="3326005"/>
                  <a:pt x="7250000" y="3600007"/>
                  <a:pt x="6912002" y="3600007"/>
                </a:cubicBezTo>
                <a:lnTo>
                  <a:pt x="6912001" y="3600007"/>
                </a:lnTo>
                <a:lnTo>
                  <a:pt x="1" y="3600007"/>
                </a:lnTo>
                <a:lnTo>
                  <a:pt x="1" y="2988000"/>
                </a:lnTo>
                <a:lnTo>
                  <a:pt x="0" y="29880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/>
              </a:solidFill>
            </a:endParaRPr>
          </a:p>
        </p:txBody>
      </p:sp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48000" y="504000"/>
            <a:ext cx="10944000" cy="792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"/>
          <p:cNvSpPr>
            <a:spLocks noGrp="1"/>
          </p:cNvSpPr>
          <p:nvPr>
            <p:ph type="body" idx="1"/>
          </p:nvPr>
        </p:nvSpPr>
        <p:spPr>
          <a:xfrm>
            <a:off x="648000" y="1728000"/>
            <a:ext cx="6876000" cy="3096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DA6E12-F26C-C748-A08F-89BE3163B7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648000" y="6192000"/>
            <a:ext cx="6876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>
              <a:defRPr sz="1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GB">
                <a:solidFill>
                  <a:schemeClr val="bg2"/>
                </a:solidFill>
              </a:rPr>
              <a:t>www.britishcouncil.org</a:t>
            </a:r>
          </a:p>
        </p:txBody>
      </p:sp>
    </p:spTree>
    <p:extLst>
      <p:ext uri="{BB962C8B-B14F-4D97-AF65-F5344CB8AC3E}">
        <p14:creationId xmlns:p14="http://schemas.microsoft.com/office/powerpoint/2010/main" val="6730881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3" r:id="rId1"/>
    <p:sldLayoutId id="2147483726" r:id="rId2"/>
    <p:sldLayoutId id="2147483745" r:id="rId3"/>
  </p:sldLayoutIdLst>
  <p:hf hdr="0" dt="0"/>
  <p:txStyles>
    <p:titleStyle>
      <a:lvl1pPr algn="l" defTabSz="914400" rtl="0" eaLnBrk="1" latinLnBrk="0" hangingPunct="1">
        <a:lnSpc>
          <a:spcPts val="3300"/>
        </a:lnSpc>
        <a:spcBef>
          <a:spcPct val="0"/>
        </a:spcBef>
        <a:buNone/>
        <a:defRPr sz="3000" b="0" i="0" kern="1200">
          <a:solidFill>
            <a:schemeClr val="bg2"/>
          </a:solidFill>
          <a:latin typeface="British Council Sans Headline" panose="020B0504020202020204" pitchFamily="34" charset="0"/>
          <a:ea typeface="+mj-ea"/>
          <a:cs typeface="British Council Sans Headline" panose="020B05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British Council Sans" panose="020B05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nel">
            <a:extLst>
              <a:ext uri="{FF2B5EF4-FFF2-40B4-BE49-F238E27FC236}">
                <a16:creationId xmlns:a16="http://schemas.microsoft.com/office/drawing/2014/main" id="{906F040B-0B1A-1441-942C-BE62348984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3998" y="1511994"/>
            <a:ext cx="7524002" cy="3600007"/>
          </a:xfrm>
          <a:custGeom>
            <a:avLst/>
            <a:gdLst>
              <a:gd name="connsiteX0" fmla="*/ 0 w 7524002"/>
              <a:gd name="connsiteY0" fmla="*/ 0 h 3600007"/>
              <a:gd name="connsiteX1" fmla="*/ 7524001 w 7524002"/>
              <a:gd name="connsiteY1" fmla="*/ 0 h 3600007"/>
              <a:gd name="connsiteX2" fmla="*/ 7524001 w 7524002"/>
              <a:gd name="connsiteY2" fmla="*/ 2987997 h 3600007"/>
              <a:gd name="connsiteX3" fmla="*/ 7524002 w 7524002"/>
              <a:gd name="connsiteY3" fmla="*/ 2988007 h 3600007"/>
              <a:gd name="connsiteX4" fmla="*/ 6912002 w 7524002"/>
              <a:gd name="connsiteY4" fmla="*/ 3600007 h 3600007"/>
              <a:gd name="connsiteX5" fmla="*/ 6912001 w 7524002"/>
              <a:gd name="connsiteY5" fmla="*/ 3600007 h 3600007"/>
              <a:gd name="connsiteX6" fmla="*/ 1 w 7524002"/>
              <a:gd name="connsiteY6" fmla="*/ 3600007 h 3600007"/>
              <a:gd name="connsiteX7" fmla="*/ 1 w 7524002"/>
              <a:gd name="connsiteY7" fmla="*/ 2988000 h 3600007"/>
              <a:gd name="connsiteX8" fmla="*/ 0 w 7524002"/>
              <a:gd name="connsiteY8" fmla="*/ 2988000 h 360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24002" h="3600007">
                <a:moveTo>
                  <a:pt x="0" y="0"/>
                </a:moveTo>
                <a:lnTo>
                  <a:pt x="7524001" y="0"/>
                </a:lnTo>
                <a:lnTo>
                  <a:pt x="7524001" y="2987997"/>
                </a:lnTo>
                <a:lnTo>
                  <a:pt x="7524002" y="2988007"/>
                </a:lnTo>
                <a:cubicBezTo>
                  <a:pt x="7524002" y="3326005"/>
                  <a:pt x="7250000" y="3600007"/>
                  <a:pt x="6912002" y="3600007"/>
                </a:cubicBezTo>
                <a:lnTo>
                  <a:pt x="6912001" y="3600007"/>
                </a:lnTo>
                <a:lnTo>
                  <a:pt x="1" y="3600007"/>
                </a:lnTo>
                <a:lnTo>
                  <a:pt x="1" y="2988000"/>
                </a:lnTo>
                <a:lnTo>
                  <a:pt x="0" y="298800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48000" y="504000"/>
            <a:ext cx="10944000" cy="792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"/>
          <p:cNvSpPr>
            <a:spLocks noGrp="1"/>
          </p:cNvSpPr>
          <p:nvPr>
            <p:ph type="body" idx="1"/>
          </p:nvPr>
        </p:nvSpPr>
        <p:spPr>
          <a:xfrm>
            <a:off x="648000" y="1728000"/>
            <a:ext cx="6876000" cy="3096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</a:t>
            </a:r>
            <a:r>
              <a:rPr lang="en-GB" noProof="0" dirty="0"/>
              <a:t>Master</a:t>
            </a:r>
            <a:r>
              <a:rPr lang="en-US" dirty="0"/>
              <a:t>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EDD90C-3E8B-AF42-9287-948A68271E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648000" y="6192000"/>
            <a:ext cx="6876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>
              <a:defRPr sz="1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GB">
                <a:solidFill>
                  <a:schemeClr val="tx1"/>
                </a:solidFill>
              </a:rPr>
              <a:t>www.britishcouncil.org</a:t>
            </a:r>
          </a:p>
        </p:txBody>
      </p:sp>
    </p:spTree>
    <p:extLst>
      <p:ext uri="{BB962C8B-B14F-4D97-AF65-F5344CB8AC3E}">
        <p14:creationId xmlns:p14="http://schemas.microsoft.com/office/powerpoint/2010/main" val="31020534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</p:sldLayoutIdLst>
  <p:hf hdr="0" dt="0"/>
  <p:txStyles>
    <p:titleStyle>
      <a:lvl1pPr algn="l" defTabSz="914400" rtl="0" eaLnBrk="1" latinLnBrk="0" hangingPunct="1">
        <a:lnSpc>
          <a:spcPts val="3300"/>
        </a:lnSpc>
        <a:spcBef>
          <a:spcPct val="0"/>
        </a:spcBef>
        <a:buNone/>
        <a:defRPr sz="3000" b="0" i="0" kern="1200">
          <a:solidFill>
            <a:schemeClr val="tx1"/>
          </a:solidFill>
          <a:latin typeface="British Council Sans Headline" panose="020B0504020202020204" pitchFamily="34" charset="0"/>
          <a:ea typeface="+mj-ea"/>
          <a:cs typeface="British Council Sans Headline" panose="020B05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British Council Sans" panose="020B05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nel">
            <a:extLst>
              <a:ext uri="{FF2B5EF4-FFF2-40B4-BE49-F238E27FC236}">
                <a16:creationId xmlns:a16="http://schemas.microsoft.com/office/drawing/2014/main" id="{6BC31D06-11C4-444F-B6A7-6348071675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3998" y="1511994"/>
            <a:ext cx="7524002" cy="3600007"/>
          </a:xfrm>
          <a:custGeom>
            <a:avLst/>
            <a:gdLst>
              <a:gd name="connsiteX0" fmla="*/ 0 w 7524002"/>
              <a:gd name="connsiteY0" fmla="*/ 0 h 3600007"/>
              <a:gd name="connsiteX1" fmla="*/ 7524001 w 7524002"/>
              <a:gd name="connsiteY1" fmla="*/ 0 h 3600007"/>
              <a:gd name="connsiteX2" fmla="*/ 7524001 w 7524002"/>
              <a:gd name="connsiteY2" fmla="*/ 2987997 h 3600007"/>
              <a:gd name="connsiteX3" fmla="*/ 7524002 w 7524002"/>
              <a:gd name="connsiteY3" fmla="*/ 2988007 h 3600007"/>
              <a:gd name="connsiteX4" fmla="*/ 6912002 w 7524002"/>
              <a:gd name="connsiteY4" fmla="*/ 3600007 h 3600007"/>
              <a:gd name="connsiteX5" fmla="*/ 6912001 w 7524002"/>
              <a:gd name="connsiteY5" fmla="*/ 3600007 h 3600007"/>
              <a:gd name="connsiteX6" fmla="*/ 1 w 7524002"/>
              <a:gd name="connsiteY6" fmla="*/ 3600007 h 3600007"/>
              <a:gd name="connsiteX7" fmla="*/ 1 w 7524002"/>
              <a:gd name="connsiteY7" fmla="*/ 2988000 h 3600007"/>
              <a:gd name="connsiteX8" fmla="*/ 0 w 7524002"/>
              <a:gd name="connsiteY8" fmla="*/ 2988000 h 360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24002" h="3600007">
                <a:moveTo>
                  <a:pt x="0" y="0"/>
                </a:moveTo>
                <a:lnTo>
                  <a:pt x="7524001" y="0"/>
                </a:lnTo>
                <a:lnTo>
                  <a:pt x="7524001" y="2987997"/>
                </a:lnTo>
                <a:lnTo>
                  <a:pt x="7524002" y="2988007"/>
                </a:lnTo>
                <a:cubicBezTo>
                  <a:pt x="7524002" y="3326005"/>
                  <a:pt x="7250000" y="3600007"/>
                  <a:pt x="6912002" y="3600007"/>
                </a:cubicBezTo>
                <a:lnTo>
                  <a:pt x="6912001" y="3600007"/>
                </a:lnTo>
                <a:lnTo>
                  <a:pt x="1" y="3600007"/>
                </a:lnTo>
                <a:lnTo>
                  <a:pt x="1" y="2988000"/>
                </a:lnTo>
                <a:lnTo>
                  <a:pt x="0" y="298800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/>
          </a:p>
        </p:txBody>
      </p:sp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48000" y="504000"/>
            <a:ext cx="10944000" cy="792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 dirty="0"/>
              <a:t>Click</a:t>
            </a:r>
            <a:r>
              <a:rPr lang="en-US" dirty="0"/>
              <a:t> to edit Master title style</a:t>
            </a:r>
          </a:p>
        </p:txBody>
      </p:sp>
      <p:sp>
        <p:nvSpPr>
          <p:cNvPr id="3" name="Text"/>
          <p:cNvSpPr>
            <a:spLocks noGrp="1"/>
          </p:cNvSpPr>
          <p:nvPr>
            <p:ph type="body" idx="1"/>
          </p:nvPr>
        </p:nvSpPr>
        <p:spPr>
          <a:xfrm>
            <a:off x="648000" y="1728000"/>
            <a:ext cx="6876000" cy="3096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94F27A-3199-F448-8B76-1505975873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648000" y="6192000"/>
            <a:ext cx="6876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>
              <a:defRPr sz="1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GB">
                <a:solidFill>
                  <a:schemeClr val="tx2"/>
                </a:solidFill>
              </a:rPr>
              <a:t>www.britishcouncil.org</a:t>
            </a:r>
          </a:p>
        </p:txBody>
      </p:sp>
    </p:spTree>
    <p:extLst>
      <p:ext uri="{BB962C8B-B14F-4D97-AF65-F5344CB8AC3E}">
        <p14:creationId xmlns:p14="http://schemas.microsoft.com/office/powerpoint/2010/main" val="1119160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</p:sldLayoutIdLst>
  <p:hf hdr="0" dt="0"/>
  <p:txStyles>
    <p:titleStyle>
      <a:lvl1pPr algn="l" defTabSz="914400" rtl="0" eaLnBrk="1" latinLnBrk="0" hangingPunct="1">
        <a:lnSpc>
          <a:spcPts val="3300"/>
        </a:lnSpc>
        <a:spcBef>
          <a:spcPct val="0"/>
        </a:spcBef>
        <a:buNone/>
        <a:defRPr sz="3000" b="0" i="0" kern="1200">
          <a:solidFill>
            <a:schemeClr val="tx2"/>
          </a:solidFill>
          <a:latin typeface="British Council Sans Headline" panose="020B0504020202020204" pitchFamily="34" charset="0"/>
          <a:ea typeface="+mj-ea"/>
          <a:cs typeface="British Council Sans Headline" panose="020B05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22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British Council Sans" panose="020B05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48000" y="504000"/>
            <a:ext cx="10944000" cy="792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 dirty="0"/>
              <a:t>Click</a:t>
            </a:r>
            <a:r>
              <a:rPr lang="en-US" dirty="0"/>
              <a:t> to edit Master title style</a:t>
            </a:r>
          </a:p>
        </p:txBody>
      </p:sp>
      <p:sp>
        <p:nvSpPr>
          <p:cNvPr id="3" name="Text"/>
          <p:cNvSpPr>
            <a:spLocks noGrp="1"/>
          </p:cNvSpPr>
          <p:nvPr>
            <p:ph type="body" idx="1"/>
          </p:nvPr>
        </p:nvSpPr>
        <p:spPr>
          <a:xfrm>
            <a:off x="648000" y="1728000"/>
            <a:ext cx="6876000" cy="3096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2A9A5B-D97B-6A4B-A79C-659C180760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648000" y="6192000"/>
            <a:ext cx="6876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>
              <a:defRPr sz="1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GB">
                <a:solidFill>
                  <a:schemeClr val="tx2"/>
                </a:solidFill>
              </a:rPr>
              <a:t>www.britishcouncil.org</a:t>
            </a:r>
          </a:p>
        </p:txBody>
      </p:sp>
    </p:spTree>
    <p:extLst>
      <p:ext uri="{BB962C8B-B14F-4D97-AF65-F5344CB8AC3E}">
        <p14:creationId xmlns:p14="http://schemas.microsoft.com/office/powerpoint/2010/main" val="3687018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</p:sldLayoutIdLst>
  <p:hf hdr="0" dt="0"/>
  <p:txStyles>
    <p:titleStyle>
      <a:lvl1pPr algn="l" defTabSz="914400" rtl="0" eaLnBrk="1" latinLnBrk="0" hangingPunct="1">
        <a:lnSpc>
          <a:spcPts val="3300"/>
        </a:lnSpc>
        <a:spcBef>
          <a:spcPct val="0"/>
        </a:spcBef>
        <a:buNone/>
        <a:defRPr sz="3000" b="0" i="0" kern="1200">
          <a:solidFill>
            <a:schemeClr val="tx2"/>
          </a:solidFill>
          <a:latin typeface="British Council Sans Headline" panose="020B0504020202020204" pitchFamily="34" charset="0"/>
          <a:ea typeface="+mj-ea"/>
          <a:cs typeface="British Council Sans Headline" panose="020B05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22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British Council Sans" panose="020B05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Line">
            <a:extLst>
              <a:ext uri="{FF2B5EF4-FFF2-40B4-BE49-F238E27FC236}">
                <a16:creationId xmlns:a16="http://schemas.microsoft.com/office/drawing/2014/main" id="{DD557C23-2C1E-6744-965A-EB94DA68E1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48000" y="396000"/>
            <a:ext cx="432000" cy="0"/>
          </a:xfrm>
          <a:prstGeom prst="line">
            <a:avLst/>
          </a:prstGeom>
          <a:ln w="3048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48000" y="504000"/>
            <a:ext cx="10944000" cy="792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</a:t>
            </a:r>
            <a:r>
              <a:rPr lang="en-GB" noProof="0" dirty="0"/>
              <a:t>to</a:t>
            </a:r>
            <a:r>
              <a:rPr lang="en-US" dirty="0"/>
              <a:t> edit Master title style</a:t>
            </a:r>
          </a:p>
        </p:txBody>
      </p:sp>
      <p:sp>
        <p:nvSpPr>
          <p:cNvPr id="3" name="Text"/>
          <p:cNvSpPr>
            <a:spLocks noGrp="1"/>
          </p:cNvSpPr>
          <p:nvPr>
            <p:ph type="body" idx="1"/>
          </p:nvPr>
        </p:nvSpPr>
        <p:spPr>
          <a:xfrm>
            <a:off x="648000" y="1512000"/>
            <a:ext cx="8136000" cy="45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6" name="Slide Numbe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8000" y="6192000"/>
            <a:ext cx="504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A36854FA-307F-854E-96D4-DE585DB24BD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14E985-E3A9-6440-B33F-DC74D7B767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648000" y="6192000"/>
            <a:ext cx="6876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>
              <a:defRPr sz="1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GB">
                <a:solidFill>
                  <a:schemeClr val="tx2"/>
                </a:solidFill>
              </a:rPr>
              <a:t>www.britishcouncil.org</a:t>
            </a:r>
          </a:p>
        </p:txBody>
      </p:sp>
    </p:spTree>
    <p:extLst>
      <p:ext uri="{BB962C8B-B14F-4D97-AF65-F5344CB8AC3E}">
        <p14:creationId xmlns:p14="http://schemas.microsoft.com/office/powerpoint/2010/main" val="1248408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2" r:id="rId2"/>
    <p:sldLayoutId id="2147483664" r:id="rId3"/>
    <p:sldLayoutId id="2147483684" r:id="rId4"/>
    <p:sldLayoutId id="2147483685" r:id="rId5"/>
    <p:sldLayoutId id="2147483667" r:id="rId6"/>
  </p:sldLayoutIdLst>
  <p:hf hdr="0" dt="0"/>
  <p:txStyles>
    <p:titleStyle>
      <a:lvl1pPr algn="l" defTabSz="914400" rtl="0" eaLnBrk="1" latinLnBrk="0" hangingPunct="1">
        <a:lnSpc>
          <a:spcPts val="3300"/>
        </a:lnSpc>
        <a:spcBef>
          <a:spcPct val="0"/>
        </a:spcBef>
        <a:buNone/>
        <a:defRPr sz="3000" b="0" i="0" kern="1200">
          <a:solidFill>
            <a:schemeClr val="tx2"/>
          </a:solidFill>
          <a:latin typeface="British Council Sans Headline" panose="020B0504020202020204" pitchFamily="34" charset="0"/>
          <a:ea typeface="+mj-ea"/>
          <a:cs typeface="British Council Sans Headline" panose="020B05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22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British Council Sans" panose="020B05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48000" y="504000"/>
            <a:ext cx="10944000" cy="792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"/>
          <p:cNvSpPr>
            <a:spLocks noGrp="1"/>
          </p:cNvSpPr>
          <p:nvPr>
            <p:ph type="body" idx="1"/>
          </p:nvPr>
        </p:nvSpPr>
        <p:spPr>
          <a:xfrm>
            <a:off x="648000" y="1512000"/>
            <a:ext cx="10944000" cy="45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</a:t>
            </a:r>
            <a:r>
              <a:rPr lang="en-GB" noProof="0" dirty="0"/>
              <a:t>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2126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hf hdr="0" dt="0"/>
  <p:txStyles>
    <p:titleStyle>
      <a:lvl1pPr algn="l" defTabSz="914400" rtl="0" eaLnBrk="1" latinLnBrk="0" hangingPunct="1">
        <a:lnSpc>
          <a:spcPts val="3300"/>
        </a:lnSpc>
        <a:spcBef>
          <a:spcPct val="0"/>
        </a:spcBef>
        <a:buNone/>
        <a:defRPr sz="3000" b="0" i="0" kern="1200">
          <a:solidFill>
            <a:schemeClr val="tx2"/>
          </a:solidFill>
          <a:latin typeface="British Council Sans Headline" panose="020B0504020202020204" pitchFamily="34" charset="0"/>
          <a:ea typeface="+mj-ea"/>
          <a:cs typeface="British Council Sans Headline" panose="020B05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22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British Council Sans" panose="020B05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48000" y="504000"/>
            <a:ext cx="10944000" cy="792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 to edit Master title style</a:t>
            </a:r>
            <a:endParaRPr lang="en-US" dirty="0"/>
          </a:p>
        </p:txBody>
      </p:sp>
      <p:sp>
        <p:nvSpPr>
          <p:cNvPr id="3" name="Text"/>
          <p:cNvSpPr>
            <a:spLocks noGrp="1"/>
          </p:cNvSpPr>
          <p:nvPr>
            <p:ph type="body" idx="1"/>
          </p:nvPr>
        </p:nvSpPr>
        <p:spPr>
          <a:xfrm>
            <a:off x="648000" y="1728000"/>
            <a:ext cx="6876000" cy="3096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2A9A5B-D97B-6A4B-A79C-659C180760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648000" y="6192000"/>
            <a:ext cx="6876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>
              <a:defRPr sz="1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>
                <a:solidFill>
                  <a:schemeClr val="tx2"/>
                </a:solidFill>
              </a:rPr>
              <a:t>futureofenglish.britishcouncil.org/</a:t>
            </a:r>
            <a:r>
              <a:rPr lang="en-GB" dirty="0" err="1">
                <a:solidFill>
                  <a:schemeClr val="tx2"/>
                </a:solidFill>
              </a:rPr>
              <a:t>iatefl</a:t>
            </a:r>
            <a:endParaRPr lang="en-GB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498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</p:sldLayoutIdLst>
  <p:hf hdr="0" dt="0"/>
  <p:txStyles>
    <p:titleStyle>
      <a:lvl1pPr algn="l" defTabSz="914400" rtl="0" eaLnBrk="1" latinLnBrk="0" hangingPunct="1">
        <a:lnSpc>
          <a:spcPts val="3300"/>
        </a:lnSpc>
        <a:spcBef>
          <a:spcPct val="0"/>
        </a:spcBef>
        <a:buNone/>
        <a:defRPr sz="3000" b="0" i="0" kern="1200">
          <a:solidFill>
            <a:schemeClr val="tx2"/>
          </a:solidFill>
          <a:latin typeface="British Council Sans Headline" panose="020B0504020202020204" pitchFamily="34" charset="0"/>
          <a:ea typeface="+mj-ea"/>
          <a:cs typeface="British Council Sans Headline" panose="020B05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22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British Council Sans" panose="020B05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2A_BAAD06F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080/13670050.2019.1600469" TargetMode="External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microsoft.com/office/2018/10/relationships/comments" Target="../comments/modernComment_128_4F06DA23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29_CFDB772F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3200" dirty="0">
                <a:effectLst/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Adopting a plurilingual approach to language learning with </a:t>
            </a:r>
            <a:br>
              <a:rPr lang="en-GB" sz="3200" dirty="0">
                <a:effectLst/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GB" sz="3200" dirty="0">
                <a:effectLst/>
                <a:latin typeface="+mj-lt"/>
                <a:ea typeface="Arial" panose="020B0604020202020204" pitchFamily="34" charset="0"/>
                <a:cs typeface="Times New Roman" panose="02020603050405020304" pitchFamily="18" charset="0"/>
              </a:rPr>
              <a:t>young learners</a:t>
            </a:r>
            <a:r>
              <a:rPr lang="en-GB" sz="3200" dirty="0"/>
              <a:t> </a:t>
            </a:r>
            <a:br>
              <a:rPr lang="en-GB" dirty="0"/>
            </a:br>
            <a:endParaRPr lang="en-GB" dirty="0"/>
          </a:p>
        </p:txBody>
      </p:sp>
      <p:sp>
        <p:nvSpPr>
          <p:cNvPr id="4" name="Programme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IATEFL Edinburgh 2025</a:t>
            </a:r>
          </a:p>
        </p:txBody>
      </p:sp>
      <p:sp>
        <p:nvSpPr>
          <p:cNvPr id="13" name="Date">
            <a:extLst>
              <a:ext uri="{FF2B5EF4-FFF2-40B4-BE49-F238E27FC236}">
                <a16:creationId xmlns:a16="http://schemas.microsoft.com/office/drawing/2014/main" id="{50EC0CEC-1BF7-FB4F-8AF9-847F9A9BB2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2400" dirty="0"/>
              <a:t>Melisha Robinson</a:t>
            </a:r>
          </a:p>
        </p:txBody>
      </p:sp>
    </p:spTree>
    <p:extLst>
      <p:ext uri="{BB962C8B-B14F-4D97-AF65-F5344CB8AC3E}">
        <p14:creationId xmlns:p14="http://schemas.microsoft.com/office/powerpoint/2010/main" val="15695053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2610D-25D8-E240-A272-9EB11CA4A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00" y="504000"/>
            <a:ext cx="10944000" cy="792000"/>
          </a:xfrm>
        </p:spPr>
        <p:txBody>
          <a:bodyPr anchor="t">
            <a:normAutofit/>
          </a:bodyPr>
          <a:lstStyle/>
          <a:p>
            <a:r>
              <a:rPr lang="en-GB" dirty="0"/>
              <a:t>4. Use translation in discussions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A97BD-36EE-40BB-5A5C-8DD8C95E96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8000" y="1512000"/>
            <a:ext cx="5328000" cy="45000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Asking for words in English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Asking for clarification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Summarizing </a:t>
            </a:r>
            <a:r>
              <a:rPr lang="en-US" dirty="0"/>
              <a:t>a text in other languages</a:t>
            </a:r>
          </a:p>
          <a:p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DB52CD-F9E5-E1C4-E5C3-7353E83247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5400000">
            <a:off x="6533999" y="1547999"/>
            <a:ext cx="5272242" cy="4339760"/>
          </a:xfrm>
          <a:prstGeom prst="rect">
            <a:avLst/>
          </a:prstGeo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30C5F5-ADD4-EAD2-7EF6-E155AC405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8000" y="6192000"/>
            <a:ext cx="5040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A36854FA-307F-854E-96D4-DE585DB24BD3}" type="slidenum">
              <a:rPr lang="en-GB" noProof="0" smtClean="0"/>
              <a:pPr>
                <a:lnSpc>
                  <a:spcPct val="90000"/>
                </a:lnSpc>
                <a:spcAft>
                  <a:spcPts val="600"/>
                </a:spcAft>
              </a:pPr>
              <a:t>10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13190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6950BFC3-D8DA-4A85-94F7-54DA5524770B}">
      <p188:commentRel xmlns:p188="http://schemas.microsoft.com/office/powerpoint/2018/8/main" r:id="rId3"/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9A2A39A-3016-AC7E-E47E-CCF0FF0A2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00" y="504000"/>
            <a:ext cx="10944000" cy="792000"/>
          </a:xfrm>
        </p:spPr>
        <p:txBody>
          <a:bodyPr/>
          <a:lstStyle/>
          <a:p>
            <a:r>
              <a:rPr lang="en-US" dirty="0"/>
              <a:t>Young Learner reactions: </a:t>
            </a:r>
            <a:r>
              <a:rPr lang="en-US" dirty="0">
                <a:solidFill>
                  <a:schemeClr val="accent1"/>
                </a:solidFill>
              </a:rPr>
              <a:t>Primary</a:t>
            </a:r>
            <a:endParaRPr lang="en-US" dirty="0"/>
          </a:p>
        </p:txBody>
      </p:sp>
      <p:pic>
        <p:nvPicPr>
          <p:cNvPr id="6" name="Content Placeholder 5" descr="Surprised face outline with solid fill">
            <a:extLst>
              <a:ext uri="{FF2B5EF4-FFF2-40B4-BE49-F238E27FC236}">
                <a16:creationId xmlns:a16="http://schemas.microsoft.com/office/drawing/2014/main" id="{66F192C8-86AC-9A93-B137-E47B0EA8ACE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23996" y="2134758"/>
            <a:ext cx="2958400" cy="2958400"/>
          </a:xfrm>
        </p:spPr>
      </p:pic>
      <p:pic>
        <p:nvPicPr>
          <p:cNvPr id="8" name="Content Placeholder 7" descr="Mute speaker with solid fill">
            <a:extLst>
              <a:ext uri="{FF2B5EF4-FFF2-40B4-BE49-F238E27FC236}">
                <a16:creationId xmlns:a16="http://schemas.microsoft.com/office/drawing/2014/main" id="{3222EAB2-5AA9-B3D3-DCAB-C49CFFEC60E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10306" y="2335170"/>
            <a:ext cx="2427634" cy="2427634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1F6965-361E-2F1D-016C-5019E8B23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8000" y="6192000"/>
            <a:ext cx="5040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A36854FA-307F-854E-96D4-DE585DB24BD3}" type="slidenum">
              <a:rPr lang="en-GB" noProof="0" smtClean="0"/>
              <a:pPr>
                <a:lnSpc>
                  <a:spcPct val="90000"/>
                </a:lnSpc>
                <a:spcAft>
                  <a:spcPts val="600"/>
                </a:spcAft>
              </a:pPr>
              <a:t>11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137333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038C7-1F8B-0986-2541-5C6CA94E5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00" y="504000"/>
            <a:ext cx="10944000" cy="792000"/>
          </a:xfrm>
        </p:spPr>
        <p:txBody>
          <a:bodyPr anchor="t">
            <a:normAutofit/>
          </a:bodyPr>
          <a:lstStyle/>
          <a:p>
            <a:r>
              <a:rPr lang="en-US" dirty="0"/>
              <a:t>Young Learner perspectives: </a:t>
            </a:r>
            <a:r>
              <a:rPr lang="en-US" dirty="0">
                <a:solidFill>
                  <a:schemeClr val="accent1"/>
                </a:solidFill>
              </a:rPr>
              <a:t>Secondary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1C06EA-2436-DEEF-4006-E65F63EB35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8000" y="1512000"/>
            <a:ext cx="5328000" cy="45000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Lower levels: </a:t>
            </a:r>
            <a:r>
              <a:rPr lang="en-US" b="0" dirty="0"/>
              <a:t>A2 levels appreciate this more.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More engaged, asked questions, challenged ideas for the first time.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Lower affective filter:  Engaged with the meaning more deeply.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Higher levels: </a:t>
            </a:r>
            <a:r>
              <a:rPr lang="en-US" b="0" dirty="0"/>
              <a:t>B1, B2 levels preferred it less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Many biases about using other languages.</a:t>
            </a:r>
          </a:p>
          <a:p>
            <a:pPr marL="342900" indent="-342900">
              <a:buFontTx/>
              <a:buChar char="-"/>
            </a:pPr>
            <a:endParaRPr lang="en-US" dirty="0"/>
          </a:p>
          <a:p>
            <a:endParaRPr lang="en-GB" dirty="0"/>
          </a:p>
        </p:txBody>
      </p:sp>
      <p:pic>
        <p:nvPicPr>
          <p:cNvPr id="6" name="Picture 5" descr="A teacher standing in front of students">
            <a:extLst>
              <a:ext uri="{FF2B5EF4-FFF2-40B4-BE49-F238E27FC236}">
                <a16:creationId xmlns:a16="http://schemas.microsoft.com/office/drawing/2014/main" id="{CA5B0BC3-A5BB-1477-AA8B-A247A5432F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4000" y="1984063"/>
            <a:ext cx="5328000" cy="3556440"/>
          </a:xfrm>
          <a:prstGeom prst="rect">
            <a:avLst/>
          </a:prstGeo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A95994-3AA4-D0B2-F985-B75D727F2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8000" y="6192000"/>
            <a:ext cx="5040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A36854FA-307F-854E-96D4-DE585DB24BD3}" type="slidenum">
              <a:rPr lang="en-GB" noProof="0" smtClean="0"/>
              <a:pPr>
                <a:lnSpc>
                  <a:spcPct val="90000"/>
                </a:lnSpc>
                <a:spcAft>
                  <a:spcPts val="600"/>
                </a:spcAft>
              </a:pPr>
              <a:t>12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56280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064812-5112-6EBC-2792-25CA2699E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Parent Perspectives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2D6DF4-4C41-F8DB-D3EB-FF859D865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54FA-307F-854E-96D4-DE585DB24BD3}" type="slidenum">
              <a:rPr lang="en-GB" noProof="0" smtClean="0"/>
              <a:t>13</a:t>
            </a:fld>
            <a:endParaRPr lang="en-GB" noProof="0"/>
          </a:p>
        </p:txBody>
      </p:sp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D242116C-8A84-E035-46CF-AAF6A1C06158}"/>
              </a:ext>
            </a:extLst>
          </p:cNvPr>
          <p:cNvSpPr/>
          <p:nvPr/>
        </p:nvSpPr>
        <p:spPr>
          <a:xfrm>
            <a:off x="6702458" y="1601050"/>
            <a:ext cx="3723588" cy="2069443"/>
          </a:xfrm>
          <a:prstGeom prst="wedgeEllipseCallout">
            <a:avLst>
              <a:gd name="adj1" fmla="val -78603"/>
              <a:gd name="adj2" fmla="val 103315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GB" b="1" dirty="0">
              <a:solidFill>
                <a:schemeClr val="tx2"/>
              </a:solidFill>
            </a:endParaRPr>
          </a:p>
          <a:p>
            <a:pPr algn="ctr"/>
            <a:r>
              <a:rPr lang="en-GB" b="1" dirty="0">
                <a:solidFill>
                  <a:schemeClr val="tx2"/>
                </a:solidFill>
              </a:rPr>
              <a:t>Every parent agreed that children should value other languages and not any one language.</a:t>
            </a:r>
          </a:p>
          <a:p>
            <a:pPr algn="ctr"/>
            <a:endParaRPr lang="en-GB" dirty="0"/>
          </a:p>
        </p:txBody>
      </p:sp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2113CD0E-BD14-5E3C-F5F5-75493EC3EB86}"/>
              </a:ext>
            </a:extLst>
          </p:cNvPr>
          <p:cNvSpPr/>
          <p:nvPr/>
        </p:nvSpPr>
        <p:spPr>
          <a:xfrm>
            <a:off x="8070915" y="3806525"/>
            <a:ext cx="3723588" cy="2069443"/>
          </a:xfrm>
          <a:prstGeom prst="wedgeEllipseCallout">
            <a:avLst>
              <a:gd name="adj1" fmla="val -115312"/>
              <a:gd name="adj2" fmla="val 29065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GB" b="1" dirty="0">
              <a:solidFill>
                <a:schemeClr val="tx2"/>
              </a:solidFill>
            </a:endParaRPr>
          </a:p>
          <a:p>
            <a:pPr algn="ctr"/>
            <a:r>
              <a:rPr lang="en-GB" b="1" dirty="0">
                <a:solidFill>
                  <a:schemeClr val="tx2"/>
                </a:solidFill>
              </a:rPr>
              <a:t>Some parents shared concerns about their child’s English learning goals being impacted.</a:t>
            </a:r>
          </a:p>
          <a:p>
            <a:pPr algn="ctr"/>
            <a:endParaRPr lang="en-GB" dirty="0"/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2B5FDCED-FF8D-AC11-A6EC-5395E9EF97AE}"/>
              </a:ext>
            </a:extLst>
          </p:cNvPr>
          <p:cNvSpPr/>
          <p:nvPr/>
        </p:nvSpPr>
        <p:spPr>
          <a:xfrm>
            <a:off x="2858326" y="1291101"/>
            <a:ext cx="3723588" cy="2069443"/>
          </a:xfrm>
          <a:prstGeom prst="wedgeEllipseCallout">
            <a:avLst>
              <a:gd name="adj1" fmla="val 7473"/>
              <a:gd name="adj2" fmla="val 109693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n-GB" sz="2000" b="1" dirty="0">
                <a:solidFill>
                  <a:schemeClr val="tx2"/>
                </a:solidFill>
              </a:rPr>
              <a:t>Most parents agreed that there are benefits when used judiciously.</a:t>
            </a:r>
          </a:p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414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E5B87-7FE0-E0FC-F6E6-6C37856D4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Teachers’ perspectives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5CCE36-9E85-8A34-2E4C-6A1AC54215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999" y="1512000"/>
            <a:ext cx="10692549" cy="4500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0" dirty="0"/>
              <a:t>Learners </a:t>
            </a:r>
            <a:r>
              <a:rPr lang="en-US" b="0" dirty="0"/>
              <a:t>needed assurance and modelling.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0" dirty="0"/>
              <a:t>Baises ingrained – a lot of hesitation, fear, discomfort.</a:t>
            </a:r>
            <a:endParaRPr lang="en-US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Primary learners more open to trying other languages than secondary.</a:t>
            </a:r>
            <a:endParaRPr lang="en-GB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0" dirty="0"/>
              <a:t>Rapport with teacher/peers improved after using other languages.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0" dirty="0"/>
              <a:t>Learners were more creative, vocal, questioning, leading discussions.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0" dirty="0"/>
              <a:t>Higher volume, snatching opportunities to speak, involved, animated.</a:t>
            </a:r>
          </a:p>
          <a:p>
            <a:endParaRPr lang="en-GB" b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0" dirty="0"/>
              <a:t>1 or 2 learners' hesitation in both languages  - not only linguistic difficulty.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4430A5-D009-F1DB-3961-A639C1333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54FA-307F-854E-96D4-DE585DB24BD3}" type="slidenum">
              <a:rPr lang="en-GB" noProof="0" smtClean="0"/>
              <a:t>14</a:t>
            </a:fld>
            <a:endParaRPr lang="en-GB" noProof="0"/>
          </a:p>
        </p:txBody>
      </p:sp>
      <p:pic>
        <p:nvPicPr>
          <p:cNvPr id="6" name="Picture 5" descr="A person in a red dress speaking to a group of people">
            <a:extLst>
              <a:ext uri="{FF2B5EF4-FFF2-40B4-BE49-F238E27FC236}">
                <a16:creationId xmlns:a16="http://schemas.microsoft.com/office/drawing/2014/main" id="{96FB871E-AE58-01FC-37EB-6242FBDDA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896" y="271951"/>
            <a:ext cx="3071104" cy="2048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01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C356F-C816-D074-A482-F7EE2A81E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Final thoughts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BCD973-4F6C-A28E-7FDE-E72FF4FF5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54FA-307F-854E-96D4-DE585DB24BD3}" type="slidenum">
              <a:rPr lang="en-GB" noProof="0" smtClean="0"/>
              <a:t>15</a:t>
            </a:fld>
            <a:endParaRPr lang="en-GB" noProof="0"/>
          </a:p>
        </p:txBody>
      </p:sp>
      <p:sp>
        <p:nvSpPr>
          <p:cNvPr id="4" name="Flowchart: Alternate Process 3">
            <a:extLst>
              <a:ext uri="{FF2B5EF4-FFF2-40B4-BE49-F238E27FC236}">
                <a16:creationId xmlns:a16="http://schemas.microsoft.com/office/drawing/2014/main" id="{FFDA25DF-828F-DDC0-4EBC-E82894D7BF5B}"/>
              </a:ext>
            </a:extLst>
          </p:cNvPr>
          <p:cNvSpPr/>
          <p:nvPr/>
        </p:nvSpPr>
        <p:spPr>
          <a:xfrm>
            <a:off x="648000" y="1691093"/>
            <a:ext cx="9483365" cy="1918379"/>
          </a:xfrm>
          <a:prstGeom prst="flowChartAlternateProcess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r>
              <a:rPr lang="en-GB" sz="2000" b="1" dirty="0">
                <a:solidFill>
                  <a:schemeClr val="tx2"/>
                </a:solidFill>
              </a:rPr>
              <a:t>Teachers can…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2"/>
                </a:solidFill>
              </a:rPr>
              <a:t>Create a safe space for linguistic diversity.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2"/>
                </a:solidFill>
              </a:rPr>
              <a:t>Build awareness and value linguistic diversity.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2"/>
                </a:solidFill>
              </a:rPr>
              <a:t>Breaking barriers/hierarchy/biases about using other languages.</a:t>
            </a:r>
          </a:p>
          <a:p>
            <a:pPr algn="ctr"/>
            <a:endParaRPr lang="en-GB" dirty="0"/>
          </a:p>
        </p:txBody>
      </p:sp>
      <p:sp>
        <p:nvSpPr>
          <p:cNvPr id="5" name="Flowchart: Alternate Process 4">
            <a:extLst>
              <a:ext uri="{FF2B5EF4-FFF2-40B4-BE49-F238E27FC236}">
                <a16:creationId xmlns:a16="http://schemas.microsoft.com/office/drawing/2014/main" id="{F3218E46-6F84-C0ED-DCBF-A3E7C89F6AD6}"/>
              </a:ext>
            </a:extLst>
          </p:cNvPr>
          <p:cNvSpPr/>
          <p:nvPr/>
        </p:nvSpPr>
        <p:spPr>
          <a:xfrm>
            <a:off x="648000" y="3778626"/>
            <a:ext cx="7331343" cy="1918378"/>
          </a:xfrm>
          <a:prstGeom prst="flowChartAlternateProcess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r>
              <a:rPr lang="en-GB" sz="2000" b="1" dirty="0">
                <a:solidFill>
                  <a:schemeClr val="tx2"/>
                </a:solidFill>
              </a:rPr>
              <a:t>To encourage this approach…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2"/>
                </a:solidFill>
              </a:rPr>
              <a:t>Starting younger is better.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2"/>
                </a:solidFill>
              </a:rPr>
              <a:t>Support/training from organisation is necessary.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tx2"/>
                </a:solidFill>
              </a:rPr>
              <a:t>Using other languages judiciously may be the key.</a:t>
            </a:r>
          </a:p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836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2610D-25D8-E240-A272-9EB11CA4A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Which one would you like to try?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A97BD-36EE-40BB-5A5C-8DD8C95E96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000" y="1512000"/>
            <a:ext cx="10274924" cy="4500000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en-GB" dirty="0"/>
              <a:t>Create a class linguistic profile to help plan.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GB" dirty="0"/>
              <a:t>Give option to do tasks in English and other languages.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GB" dirty="0"/>
              <a:t>Draw attention to strategies used (when speaking/listening in other languages.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GB" dirty="0"/>
              <a:t>Use translation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30C5F5-ADD4-EAD2-7EF6-E155AC405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54FA-307F-854E-96D4-DE585DB24BD3}" type="slidenum">
              <a:rPr lang="en-GB" noProof="0" smtClean="0"/>
              <a:t>16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87067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456F43-2462-82BD-3F37-5B97239E5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 &amp; Thanks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8EB1C7-87D9-0D8C-68B6-252D18587C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000" y="1512000"/>
            <a:ext cx="10944000" cy="4500000"/>
          </a:xfrm>
        </p:spPr>
        <p:txBody>
          <a:bodyPr/>
          <a:lstStyle/>
          <a:p>
            <a:endParaRPr lang="en-IN" sz="1600" b="0" dirty="0"/>
          </a:p>
          <a:p>
            <a:r>
              <a:rPr lang="en-IN" sz="1800" b="0" dirty="0"/>
              <a:t>Hall, G. (2018). Own-language use in ELT. In J. I. </a:t>
            </a:r>
            <a:r>
              <a:rPr lang="en-IN" sz="1800" b="0" dirty="0" err="1"/>
              <a:t>Liontas</a:t>
            </a:r>
            <a:r>
              <a:rPr lang="en-IN" sz="1800" b="0" dirty="0"/>
              <a:t> (Ed.), </a:t>
            </a:r>
            <a:r>
              <a:rPr lang="en-IN" sz="1800" b="0" i="1" dirty="0"/>
              <a:t>The TESOL </a:t>
            </a:r>
            <a:r>
              <a:rPr lang="en-IN" sz="1800" b="0" i="1" dirty="0" err="1"/>
              <a:t>Encyclopedia</a:t>
            </a:r>
            <a:r>
              <a:rPr lang="en-IN" sz="1800" b="0" i="1" dirty="0"/>
              <a:t> of English Language Teaching</a:t>
            </a:r>
            <a:r>
              <a:rPr lang="en-IN" sz="1800" b="0" dirty="0"/>
              <a:t> (pp. 4319–4324). Wiley-Blackwell.</a:t>
            </a:r>
          </a:p>
          <a:p>
            <a:r>
              <a:rPr lang="en-IN" sz="1800" b="0" dirty="0"/>
              <a:t>Vallejo, C., &amp; </a:t>
            </a:r>
            <a:r>
              <a:rPr lang="en-IN" sz="1800" b="0" dirty="0" err="1"/>
              <a:t>Dooly</a:t>
            </a:r>
            <a:r>
              <a:rPr lang="en-IN" sz="1800" b="0" dirty="0"/>
              <a:t>, M. (2019). Plurilingualism and translanguaging: emergent approaches and shared concerns. </a:t>
            </a:r>
            <a:r>
              <a:rPr lang="en-IN" sz="1800" b="0" i="1" dirty="0"/>
              <a:t>International Journal of Bilingual Education and Bilingualism, 23</a:t>
            </a:r>
            <a:r>
              <a:rPr lang="en-IN" sz="1800" b="0" dirty="0"/>
              <a:t>(1), 1–16. </a:t>
            </a:r>
            <a:r>
              <a:rPr lang="en-IN" sz="1800" b="0" dirty="0">
                <a:hlinkClick r:id="rId2"/>
              </a:rPr>
              <a:t>https://doi.org/10.1080/13670050.2019.1600469</a:t>
            </a:r>
            <a:endParaRPr lang="en-IN" sz="1800" b="0" dirty="0"/>
          </a:p>
          <a:p>
            <a:r>
              <a:rPr lang="en-IN" sz="1800" b="0" dirty="0"/>
              <a:t>Council of Europe. (2018). </a:t>
            </a:r>
            <a:r>
              <a:rPr lang="en-IN" sz="1800" b="0" i="1" dirty="0"/>
              <a:t>Plurilingual Education: A Framework of Reference for Pluralistic Approaches</a:t>
            </a:r>
            <a:r>
              <a:rPr lang="en-IN" sz="1800" b="0" dirty="0"/>
              <a:t>. Council of Europe.</a:t>
            </a:r>
          </a:p>
          <a:p>
            <a:endParaRPr lang="en-IN" sz="1800" dirty="0"/>
          </a:p>
          <a:p>
            <a:r>
              <a:rPr lang="en-IN" dirty="0"/>
              <a:t>Thank you </a:t>
            </a:r>
          </a:p>
          <a:p>
            <a:r>
              <a:rPr lang="en-IN" dirty="0">
                <a:solidFill>
                  <a:schemeClr val="accent1"/>
                </a:solidFill>
              </a:rPr>
              <a:t>Cathy, Divya, David, Aardra, Ankita </a:t>
            </a:r>
            <a:r>
              <a:rPr lang="en-IN" dirty="0"/>
              <a:t>for your support in classroom research!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1C407E-FB25-CD4B-EC46-52C2B84EB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54FA-307F-854E-96D4-DE585DB24BD3}" type="slidenum">
              <a:rPr lang="en-GB" noProof="0" smtClean="0"/>
              <a:t>17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4564525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Thank you for coming</a:t>
            </a:r>
            <a:br>
              <a:rPr lang="en-GB" dirty="0"/>
            </a:br>
            <a:br>
              <a:rPr lang="en-GB" dirty="0"/>
            </a:br>
            <a:r>
              <a:rPr lang="en-GB" sz="2000" dirty="0"/>
              <a:t>We would love your feedback</a:t>
            </a:r>
            <a:br>
              <a:rPr lang="en-GB" sz="2000" dirty="0"/>
            </a:br>
            <a:br>
              <a:rPr lang="en-GB" sz="2000" dirty="0"/>
            </a:br>
            <a:br>
              <a:rPr lang="en-GB" sz="2400" dirty="0"/>
            </a:br>
            <a:br>
              <a:rPr lang="en-GB" sz="2000" dirty="0"/>
            </a:br>
            <a:endParaRPr lang="en-GB" dirty="0"/>
          </a:p>
        </p:txBody>
      </p:sp>
      <p:pic>
        <p:nvPicPr>
          <p:cNvPr id="9" name="Picture 8" descr="A qr code on a blue background&#10;&#10;AI-generated content may be incorrect.">
            <a:extLst>
              <a:ext uri="{FF2B5EF4-FFF2-40B4-BE49-F238E27FC236}">
                <a16:creationId xmlns:a16="http://schemas.microsoft.com/office/drawing/2014/main" id="{AE8E9F32-8D4F-27EE-C112-9B6ADFAD507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5146" t="35790" r="25205" b="14035"/>
          <a:stretch/>
        </p:blipFill>
        <p:spPr>
          <a:xfrm>
            <a:off x="8139063" y="1528011"/>
            <a:ext cx="3404937" cy="3441032"/>
          </a:xfrm>
          <a:prstGeom prst="rect">
            <a:avLst/>
          </a:prstGeom>
          <a:ln w="57150"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val="4040145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43665-3C3F-3176-EB97-2977276E0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Aims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29FE67-0157-45DF-8110-16E138176B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000" y="1512000"/>
            <a:ext cx="10532618" cy="4500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Talk about the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plurilingual approach </a:t>
            </a:r>
            <a:r>
              <a:rPr lang="en-US" dirty="0"/>
              <a:t>to learning languages.</a:t>
            </a:r>
          </a:p>
          <a:p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Consider the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benefits</a:t>
            </a:r>
            <a:r>
              <a:rPr lang="en-US" dirty="0"/>
              <a:t> of this approach for young learners.</a:t>
            </a:r>
          </a:p>
          <a:p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Share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classroom ideas </a:t>
            </a:r>
            <a:r>
              <a:rPr lang="en-US" dirty="0"/>
              <a:t>on how this approach can be facilitated.</a:t>
            </a:r>
          </a:p>
          <a:p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Consider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student, teacher and parent perspectives </a:t>
            </a:r>
            <a:r>
              <a:rPr lang="en-US" dirty="0"/>
              <a:t>on this approach.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123E75-9FB4-DC8A-D388-10B2CB485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54FA-307F-854E-96D4-DE585DB24BD3}" type="slidenum">
              <a:rPr lang="en-GB" noProof="0" smtClean="0"/>
              <a:t>2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4237693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57C94-ECCE-9978-F01E-03744426C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Terminology Checkpoint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D4FF63-8A7C-39D4-DA34-4C654AE222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8000" y="1521625"/>
            <a:ext cx="5328000" cy="4500000"/>
          </a:xfrm>
        </p:spPr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Multilingual </a:t>
            </a:r>
          </a:p>
          <a:p>
            <a:r>
              <a:rPr lang="en-IN" b="0" dirty="0"/>
              <a:t>Ability to communicate in more than 2 languages.</a:t>
            </a:r>
          </a:p>
          <a:p>
            <a:endParaRPr lang="en-IN" b="0" dirty="0"/>
          </a:p>
          <a:p>
            <a:endParaRPr lang="en-IN" dirty="0"/>
          </a:p>
          <a:p>
            <a:endParaRPr lang="en-IN" b="0" u="sng" dirty="0"/>
          </a:p>
          <a:p>
            <a:endParaRPr lang="en-IN" dirty="0"/>
          </a:p>
          <a:p>
            <a:endParaRPr lang="en-IN" dirty="0"/>
          </a:p>
          <a:p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680E49-2849-19E3-0620-4952F06217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3999" y="1512000"/>
            <a:ext cx="5603949" cy="4500000"/>
          </a:xfrm>
        </p:spPr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Plurilingual</a:t>
            </a:r>
          </a:p>
          <a:p>
            <a:r>
              <a:rPr lang="en-IN" b="0" dirty="0"/>
              <a:t>It focuses on the interconnectedness  of different languages. </a:t>
            </a:r>
          </a:p>
          <a:p>
            <a:r>
              <a:rPr lang="en-IN" b="0" dirty="0"/>
              <a:t>It views the different languages we engage with as one’s linguistic resource.</a:t>
            </a:r>
          </a:p>
          <a:p>
            <a:r>
              <a:rPr lang="en-IN" b="0" dirty="0"/>
              <a:t>It draws from this linguistic resource to mediate/communicate.</a:t>
            </a:r>
          </a:p>
          <a:p>
            <a:endParaRPr lang="en-IN" dirty="0"/>
          </a:p>
          <a:p>
            <a:endParaRPr lang="en-IN" sz="1600" dirty="0"/>
          </a:p>
          <a:p>
            <a:r>
              <a:rPr lang="en-IN" sz="1600" b="0" dirty="0"/>
              <a:t>(Council of Europe, 2023)</a:t>
            </a:r>
          </a:p>
          <a:p>
            <a:endParaRPr lang="en-IN" dirty="0"/>
          </a:p>
          <a:p>
            <a:endParaRPr lang="en-IN" b="1" dirty="0"/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F46483-AE93-BD31-5F85-576ED841F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54FA-307F-854E-96D4-DE585DB24BD3}" type="slidenum">
              <a:rPr lang="en-GB" noProof="0" smtClean="0"/>
              <a:t>3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2242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C36D6-0D20-049E-D976-649BE8406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plurilingual approach to language learning?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44F5C-C11A-B273-8F60-8DC2AD9BBF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000" y="1512000"/>
            <a:ext cx="9842662" cy="4500000"/>
          </a:xfrm>
        </p:spPr>
        <p:txBody>
          <a:bodyPr/>
          <a:lstStyle/>
          <a:p>
            <a:r>
              <a:rPr lang="en-GB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A plurilingual approach to learning new languages does </a:t>
            </a:r>
            <a:r>
              <a:rPr lang="en-GB" sz="1800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not develop them in isolation </a:t>
            </a:r>
            <a:r>
              <a:rPr lang="en-GB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but involves learners </a:t>
            </a:r>
            <a:r>
              <a:rPr lang="en-GB" sz="1800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drawing upon previously known languages </a:t>
            </a:r>
            <a:r>
              <a:rPr lang="en-GB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and experience to help mediate meaning. (</a:t>
            </a:r>
            <a:r>
              <a:rPr lang="en-GB" sz="1800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Common European Framework of Reference 2001) </a:t>
            </a:r>
          </a:p>
          <a:p>
            <a:endParaRPr lang="en-GB" sz="1800" i="1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800" i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Inclusive practice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800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Values diversity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800" i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Challenges English-only perspectives</a:t>
            </a:r>
          </a:p>
          <a:p>
            <a:endParaRPr lang="en-GB" sz="1800" i="1" dirty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en-GB" sz="1800" i="1" dirty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en-GB" sz="1800" i="1" dirty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en-GB" sz="1800" i="1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en-GB" sz="1800" i="1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en-GB" sz="1800" i="1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en-GB" sz="1800" i="1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en-GB" sz="1800" i="1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en-GB" sz="1800" i="1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en-GB" sz="1800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498250-4D45-8EC3-0D17-D4D5F1BEF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54FA-307F-854E-96D4-DE585DB24BD3}" type="slidenum">
              <a:rPr lang="en-GB" noProof="0" smtClean="0"/>
              <a:t>4</a:t>
            </a:fld>
            <a:endParaRPr lang="en-GB" noProof="0"/>
          </a:p>
        </p:txBody>
      </p:sp>
      <p:pic>
        <p:nvPicPr>
          <p:cNvPr id="5" name="Graphic 90">
            <a:extLst>
              <a:ext uri="{FF2B5EF4-FFF2-40B4-BE49-F238E27FC236}">
                <a16:creationId xmlns:a16="http://schemas.microsoft.com/office/drawing/2014/main" id="{7AF97E52-50DD-F5D8-C44B-68D3238C1D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210747" y="2607810"/>
            <a:ext cx="3062098" cy="3062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38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5BDEF-4803-1C8A-DD4F-3932D984C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Benefits of a plurilingual approach for Young Learners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46FB75-9311-E250-59DE-D4DA92C41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000" y="2085206"/>
            <a:ext cx="10944000" cy="4500000"/>
          </a:xfrm>
        </p:spPr>
        <p:txBody>
          <a:bodyPr/>
          <a:lstStyle/>
          <a:p>
            <a:r>
              <a:rPr lang="en-GB" dirty="0">
                <a:solidFill>
                  <a:schemeClr val="bg2">
                    <a:lumMod val="50000"/>
                  </a:schemeClr>
                </a:solidFill>
              </a:rPr>
              <a:t>Cognitive benefits </a:t>
            </a:r>
          </a:p>
          <a:p>
            <a:endParaRPr lang="en-GB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GB" dirty="0">
                <a:solidFill>
                  <a:schemeClr val="bg2">
                    <a:lumMod val="50000"/>
                  </a:schemeClr>
                </a:solidFill>
              </a:rPr>
              <a:t>Linguistic benefits</a:t>
            </a:r>
          </a:p>
          <a:p>
            <a:endParaRPr lang="en-GB" dirty="0"/>
          </a:p>
          <a:p>
            <a:r>
              <a:rPr lang="en-GB" dirty="0">
                <a:solidFill>
                  <a:schemeClr val="bg2">
                    <a:lumMod val="50000"/>
                  </a:schemeClr>
                </a:solidFill>
              </a:rPr>
              <a:t>Affective benefits</a:t>
            </a:r>
            <a:endParaRPr lang="en-GB" b="0" dirty="0">
              <a:solidFill>
                <a:schemeClr val="accent6"/>
              </a:solidFill>
            </a:endParaRP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4ACC73-94C7-519A-C180-6196BD6D4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54FA-307F-854E-96D4-DE585DB24BD3}" type="slidenum">
              <a:rPr lang="en-GB" noProof="0" smtClean="0"/>
              <a:t>5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4206792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2610D-25D8-E240-A272-9EB11CA4A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can we incorporate learners' other languages?</a:t>
            </a:r>
          </a:p>
        </p:txBody>
      </p:sp>
      <p:pic>
        <p:nvPicPr>
          <p:cNvPr id="6" name="Content Placeholder 5" descr="Thought bubble outline">
            <a:extLst>
              <a:ext uri="{FF2B5EF4-FFF2-40B4-BE49-F238E27FC236}">
                <a16:creationId xmlns:a16="http://schemas.microsoft.com/office/drawing/2014/main" id="{8E737388-B006-9207-5A0D-DF547E1381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63828" y="1223749"/>
            <a:ext cx="5058251" cy="5058251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30C5F5-ADD4-EAD2-7EF6-E155AC405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54FA-307F-854E-96D4-DE585DB24BD3}" type="slidenum">
              <a:rPr lang="en-GB" noProof="0" smtClean="0"/>
              <a:t>6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966488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2610D-25D8-E240-A272-9EB11CA4A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1. Create a class linguistic profile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30C5F5-ADD4-EAD2-7EF6-E155AC405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854FA-307F-854E-96D4-DE585DB24BD3}" type="slidenum">
              <a:rPr lang="en-GB" noProof="0" smtClean="0"/>
              <a:t>7</a:t>
            </a:fld>
            <a:endParaRPr lang="en-GB" noProof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B602047-A318-E47D-2A86-05D63D2A04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6368" y="4143002"/>
            <a:ext cx="7313708" cy="24675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8E2A302-4762-8CCE-9E9F-B836B10F54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000" y="1088684"/>
            <a:ext cx="5526557" cy="292234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4" descr="Free india nature map vector">
            <a:extLst>
              <a:ext uri="{FF2B5EF4-FFF2-40B4-BE49-F238E27FC236}">
                <a16:creationId xmlns:a16="http://schemas.microsoft.com/office/drawing/2014/main" id="{B8213EE0-6373-1D6F-0D09-BF56A675B8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8512" y="222017"/>
            <a:ext cx="3365378" cy="3789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730C7C1-8C62-4677-FA8A-DD0B49D4AFAA}"/>
              </a:ext>
            </a:extLst>
          </p:cNvPr>
          <p:cNvSpPr txBox="1"/>
          <p:nvPr/>
        </p:nvSpPr>
        <p:spPr>
          <a:xfrm>
            <a:off x="600000" y="6354000"/>
            <a:ext cx="18341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/>
              <a:t>India Image: Pixabay free resource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4B33FD-1E3C-85DA-76CE-FF26830F6710}"/>
              </a:ext>
            </a:extLst>
          </p:cNvPr>
          <p:cNvSpPr txBox="1"/>
          <p:nvPr/>
        </p:nvSpPr>
        <p:spPr>
          <a:xfrm>
            <a:off x="462013" y="4127890"/>
            <a:ext cx="11941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Teacher notes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AD8A12-D636-19F1-CE89-3BFF00EDB7C0}"/>
              </a:ext>
            </a:extLst>
          </p:cNvPr>
          <p:cNvSpPr txBox="1"/>
          <p:nvPr/>
        </p:nvSpPr>
        <p:spPr>
          <a:xfrm>
            <a:off x="9095874" y="6461722"/>
            <a:ext cx="15411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/>
              <a:t>Learner’s reflection</a:t>
            </a:r>
          </a:p>
        </p:txBody>
      </p:sp>
    </p:spTree>
    <p:extLst>
      <p:ext uri="{BB962C8B-B14F-4D97-AF65-F5344CB8AC3E}">
        <p14:creationId xmlns:p14="http://schemas.microsoft.com/office/powerpoint/2010/main" val="27495268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2610D-25D8-E240-A272-9EB11CA4A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00" y="504000"/>
            <a:ext cx="10944000" cy="792000"/>
          </a:xfrm>
        </p:spPr>
        <p:txBody>
          <a:bodyPr anchor="t">
            <a:normAutofit/>
          </a:bodyPr>
          <a:lstStyle/>
          <a:p>
            <a:r>
              <a:rPr lang="en-GB" dirty="0"/>
              <a:t>2. Give option to do tasks in English and other languages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B45470F-4F5F-C70B-0F5D-C815CB4EA5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8000" y="1512000"/>
            <a:ext cx="5328000" cy="45000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Start by doing the task in English, do it again in other languages.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Allow opportunity to use other languages (in Tamil, </a:t>
            </a:r>
            <a:r>
              <a:rPr lang="en-GB" dirty="0" err="1"/>
              <a:t>Telugu,English</a:t>
            </a:r>
            <a:r>
              <a:rPr lang="en-GB" dirty="0"/>
              <a:t>, Hindi) to prepare for a task.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Brainstorm ideas for a task in other languages, present ideas in English.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1366ED-A103-8370-40EF-FC19B20C197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832" r="13296" b="-3"/>
          <a:stretch/>
        </p:blipFill>
        <p:spPr>
          <a:xfrm>
            <a:off x="6264000" y="1512002"/>
            <a:ext cx="5328000" cy="45005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30C5F5-ADD4-EAD2-7EF6-E155AC405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8000" y="6192000"/>
            <a:ext cx="5040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A36854FA-307F-854E-96D4-DE585DB24BD3}" type="slidenum">
              <a:rPr lang="en-GB" noProof="0" smtClean="0"/>
              <a:pPr>
                <a:lnSpc>
                  <a:spcPct val="90000"/>
                </a:lnSpc>
                <a:spcAft>
                  <a:spcPts val="600"/>
                </a:spcAft>
              </a:pPr>
              <a:t>8</a:t>
            </a:fld>
            <a:endParaRPr lang="en-GB" noProof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E88F6F-3B8E-507E-5E60-E0F585AF66AD}"/>
              </a:ext>
            </a:extLst>
          </p:cNvPr>
          <p:cNvSpPr txBox="1"/>
          <p:nvPr/>
        </p:nvSpPr>
        <p:spPr>
          <a:xfrm>
            <a:off x="9172876" y="6192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5849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6950BFC3-D8DA-4A85-94F7-54DA5524770B}">
      <p188:commentRel xmlns:p188="http://schemas.microsoft.com/office/powerpoint/2018/8/main" r:id="rId2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2610D-25D8-E240-A272-9EB11CA4A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00" y="504000"/>
            <a:ext cx="10944000" cy="792000"/>
          </a:xfrm>
        </p:spPr>
        <p:txBody>
          <a:bodyPr anchor="t">
            <a:normAutofit fontScale="90000"/>
          </a:bodyPr>
          <a:lstStyle/>
          <a:p>
            <a:r>
              <a:rPr lang="en-GB" sz="2300" dirty="0"/>
              <a:t>3. Draw attention to strategies they use when speaking/listening in other languages.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A97BD-36EE-40BB-5A5C-8DD8C95E96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8000" y="1512000"/>
            <a:ext cx="5328000" cy="45000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Expression : </a:t>
            </a:r>
            <a:r>
              <a:rPr lang="en-US" b="0" i="1" dirty="0"/>
              <a:t>Eyes widening, more animated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Paralinguistic features: </a:t>
            </a:r>
            <a:r>
              <a:rPr lang="en-US" b="0" i="1" dirty="0"/>
              <a:t>Tone, voice, volume, rate of speech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Follow up questions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Challenging others’ ideas</a:t>
            </a:r>
          </a:p>
          <a:p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7" name="Picture 6" descr="A drawing of a person&#10;&#10;AI-generated content may be incorrect.">
            <a:extLst>
              <a:ext uri="{FF2B5EF4-FFF2-40B4-BE49-F238E27FC236}">
                <a16:creationId xmlns:a16="http://schemas.microsoft.com/office/drawing/2014/main" id="{A7EC9447-1B67-DCD0-A2FD-72F93273A6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4000" y="2410020"/>
            <a:ext cx="5328000" cy="2703960"/>
          </a:xfrm>
          <a:prstGeom prst="rect">
            <a:avLst/>
          </a:prstGeo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30C5F5-ADD4-EAD2-7EF6-E155AC405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8000" y="6192000"/>
            <a:ext cx="5040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A36854FA-307F-854E-96D4-DE585DB24BD3}" type="slidenum">
              <a:rPr lang="en-GB" noProof="0" smtClean="0"/>
              <a:pPr>
                <a:lnSpc>
                  <a:spcPct val="90000"/>
                </a:lnSpc>
                <a:spcAft>
                  <a:spcPts val="600"/>
                </a:spcAft>
              </a:pPr>
              <a:t>9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48726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6950BFC3-D8DA-4A85-94F7-54DA5524770B}">
      <p188:commentRel xmlns:p188="http://schemas.microsoft.com/office/powerpoint/2018/8/main" r:id="rId3"/>
    </p:ext>
  </p:extLst>
</p:sld>
</file>

<file path=ppt/theme/theme1.xml><?xml version="1.0" encoding="utf-8"?>
<a:theme xmlns:a="http://schemas.openxmlformats.org/drawingml/2006/main" name="Cover">
  <a:themeElements>
    <a:clrScheme name="Global templates 2022 - pink">
      <a:dk1>
        <a:srgbClr val="000000"/>
      </a:dk1>
      <a:lt1>
        <a:srgbClr val="FFFFFF"/>
      </a:lt1>
      <a:dk2>
        <a:srgbClr val="230859"/>
      </a:dk2>
      <a:lt2>
        <a:srgbClr val="FFA0D7"/>
      </a:lt2>
      <a:accent1>
        <a:srgbClr val="FF00C8"/>
      </a:accent1>
      <a:accent2>
        <a:srgbClr val="00DCFF"/>
      </a:accent2>
      <a:accent3>
        <a:srgbClr val="B25EFF"/>
      </a:accent3>
      <a:accent4>
        <a:srgbClr val="FF8200"/>
      </a:accent4>
      <a:accent5>
        <a:srgbClr val="5DEB4B"/>
      </a:accent5>
      <a:accent6>
        <a:srgbClr val="EA0034"/>
      </a:accent6>
      <a:hlink>
        <a:srgbClr val="3344DD"/>
      </a:hlink>
      <a:folHlink>
        <a:srgbClr val="884488"/>
      </a:folHlink>
    </a:clrScheme>
    <a:fontScheme name="Headline &amp; Sans">
      <a:majorFont>
        <a:latin typeface="British Council Sans Headline"/>
        <a:ea typeface=""/>
        <a:cs typeface=""/>
      </a:majorFont>
      <a:minorFont>
        <a:latin typeface="British Council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Global template 2022 - widescreen - pink - 260122_UNCOMPRESSED" id="{D25A7367-75EE-B943-8891-6F0C3CFF406C}" vid="{E76D6DAB-7CEE-834C-A8EC-7C0944F5C32A}"/>
    </a:ext>
  </a:extLst>
</a:theme>
</file>

<file path=ppt/theme/theme2.xml><?xml version="1.0" encoding="utf-8"?>
<a:theme xmlns:a="http://schemas.openxmlformats.org/drawingml/2006/main" name="Section - indigo">
  <a:themeElements>
    <a:clrScheme name="Global templates 2022 - pink">
      <a:dk1>
        <a:srgbClr val="000000"/>
      </a:dk1>
      <a:lt1>
        <a:srgbClr val="FFFFFF"/>
      </a:lt1>
      <a:dk2>
        <a:srgbClr val="230859"/>
      </a:dk2>
      <a:lt2>
        <a:srgbClr val="FFA0D7"/>
      </a:lt2>
      <a:accent1>
        <a:srgbClr val="FF00C8"/>
      </a:accent1>
      <a:accent2>
        <a:srgbClr val="00DCFF"/>
      </a:accent2>
      <a:accent3>
        <a:srgbClr val="B25EFF"/>
      </a:accent3>
      <a:accent4>
        <a:srgbClr val="FF8200"/>
      </a:accent4>
      <a:accent5>
        <a:srgbClr val="5DEB4B"/>
      </a:accent5>
      <a:accent6>
        <a:srgbClr val="EA0034"/>
      </a:accent6>
      <a:hlink>
        <a:srgbClr val="3344DD"/>
      </a:hlink>
      <a:folHlink>
        <a:srgbClr val="884488"/>
      </a:folHlink>
    </a:clrScheme>
    <a:fontScheme name="Headline &amp; Sans">
      <a:majorFont>
        <a:latin typeface="British Council Sans Headline"/>
        <a:ea typeface=""/>
        <a:cs typeface=""/>
      </a:majorFont>
      <a:minorFont>
        <a:latin typeface="British Council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Global template 2022 - widescreen - pink - 260122_UNCOMPRESSED" id="{D25A7367-75EE-B943-8891-6F0C3CFF406C}" vid="{2C08C6AE-DBBF-9D46-AA01-374BB3707DBF}"/>
    </a:ext>
  </a:extLst>
</a:theme>
</file>

<file path=ppt/theme/theme3.xml><?xml version="1.0" encoding="utf-8"?>
<a:theme xmlns:a="http://schemas.openxmlformats.org/drawingml/2006/main" name="Section - white">
  <a:themeElements>
    <a:clrScheme name="Global templates 2022 - pink">
      <a:dk1>
        <a:srgbClr val="000000"/>
      </a:dk1>
      <a:lt1>
        <a:srgbClr val="FFFFFF"/>
      </a:lt1>
      <a:dk2>
        <a:srgbClr val="230859"/>
      </a:dk2>
      <a:lt2>
        <a:srgbClr val="FFA0D7"/>
      </a:lt2>
      <a:accent1>
        <a:srgbClr val="FF00C8"/>
      </a:accent1>
      <a:accent2>
        <a:srgbClr val="00DCFF"/>
      </a:accent2>
      <a:accent3>
        <a:srgbClr val="B25EFF"/>
      </a:accent3>
      <a:accent4>
        <a:srgbClr val="FF8200"/>
      </a:accent4>
      <a:accent5>
        <a:srgbClr val="5DEB4B"/>
      </a:accent5>
      <a:accent6>
        <a:srgbClr val="EA0034"/>
      </a:accent6>
      <a:hlink>
        <a:srgbClr val="3344DD"/>
      </a:hlink>
      <a:folHlink>
        <a:srgbClr val="884488"/>
      </a:folHlink>
    </a:clrScheme>
    <a:fontScheme name="Headline &amp; Sans">
      <a:majorFont>
        <a:latin typeface="British Council Sans Headline"/>
        <a:ea typeface=""/>
        <a:cs typeface=""/>
      </a:majorFont>
      <a:minorFont>
        <a:latin typeface="British Council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Global template 2022 - widescreen - pink - 260122_UNCOMPRESSED" id="{D25A7367-75EE-B943-8891-6F0C3CFF406C}" vid="{FEF042A8-0BDA-5241-8F2B-00499157F03F}"/>
    </a:ext>
  </a:extLst>
</a:theme>
</file>

<file path=ppt/theme/theme4.xml><?xml version="1.0" encoding="utf-8"?>
<a:theme xmlns:a="http://schemas.openxmlformats.org/drawingml/2006/main" name="Muted">
  <a:themeElements>
    <a:clrScheme name="Pastel Blue Enhanced Contrast">
      <a:dk1>
        <a:srgbClr val="000000"/>
      </a:dk1>
      <a:lt1>
        <a:srgbClr val="F5FBFF"/>
      </a:lt1>
      <a:dk2>
        <a:srgbClr val="23085A"/>
      </a:dk2>
      <a:lt2>
        <a:srgbClr val="FFA0D7"/>
      </a:lt2>
      <a:accent1>
        <a:srgbClr val="035C67"/>
      </a:accent1>
      <a:accent2>
        <a:srgbClr val="7716BD"/>
      </a:accent2>
      <a:accent3>
        <a:srgbClr val="003B4A"/>
      </a:accent3>
      <a:accent4>
        <a:srgbClr val="920061"/>
      </a:accent4>
      <a:accent5>
        <a:srgbClr val="54565A"/>
      </a:accent5>
      <a:accent6>
        <a:srgbClr val="472029"/>
      </a:accent6>
      <a:hlink>
        <a:srgbClr val="3344DD"/>
      </a:hlink>
      <a:folHlink>
        <a:srgbClr val="884488"/>
      </a:folHlink>
    </a:clrScheme>
    <a:fontScheme name="Headline &amp; Sans">
      <a:majorFont>
        <a:latin typeface="British Council Sans Headline"/>
        <a:ea typeface=""/>
        <a:cs typeface=""/>
      </a:majorFont>
      <a:minorFont>
        <a:latin typeface="British Council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Global template 2022 - widescreen - pink - 260122_UNCOMPRESSED" id="{D25A7367-75EE-B943-8891-6F0C3CFF406C}" vid="{88BD5435-9286-704A-ACF3-31B776B9FB1E}"/>
    </a:ext>
  </a:extLst>
</a:theme>
</file>

<file path=ppt/theme/theme5.xml><?xml version="1.0" encoding="utf-8"?>
<a:theme xmlns:a="http://schemas.openxmlformats.org/drawingml/2006/main" name="British Council">
  <a:themeElements>
    <a:clrScheme name="Global templates 2022 - pink">
      <a:dk1>
        <a:srgbClr val="000000"/>
      </a:dk1>
      <a:lt1>
        <a:srgbClr val="FFFFFF"/>
      </a:lt1>
      <a:dk2>
        <a:srgbClr val="230859"/>
      </a:dk2>
      <a:lt2>
        <a:srgbClr val="FFA0D7"/>
      </a:lt2>
      <a:accent1>
        <a:srgbClr val="FF00C8"/>
      </a:accent1>
      <a:accent2>
        <a:srgbClr val="00DCFF"/>
      </a:accent2>
      <a:accent3>
        <a:srgbClr val="B25EFF"/>
      </a:accent3>
      <a:accent4>
        <a:srgbClr val="FF8200"/>
      </a:accent4>
      <a:accent5>
        <a:srgbClr val="5DEB4B"/>
      </a:accent5>
      <a:accent6>
        <a:srgbClr val="EA0034"/>
      </a:accent6>
      <a:hlink>
        <a:srgbClr val="3344DD"/>
      </a:hlink>
      <a:folHlink>
        <a:srgbClr val="884488"/>
      </a:folHlink>
    </a:clrScheme>
    <a:fontScheme name="Headline &amp; Sans">
      <a:majorFont>
        <a:latin typeface="British Council Sans Headline"/>
        <a:ea typeface=""/>
        <a:cs typeface=""/>
      </a:majorFont>
      <a:minorFont>
        <a:latin typeface="British Council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lIns="90000"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Global template 2022 - widescreen - pink - 260122_UNCOMPRESSED" id="{D25A7367-75EE-B943-8891-6F0C3CFF406C}" vid="{80D2B7A7-C147-B644-9B02-57725097AD00}"/>
    </a:ext>
  </a:extLst>
</a:theme>
</file>

<file path=ppt/theme/theme6.xml><?xml version="1.0" encoding="utf-8"?>
<a:theme xmlns:a="http://schemas.openxmlformats.org/drawingml/2006/main" name="British Council blank">
  <a:themeElements>
    <a:clrScheme name="Global templates 2022 - pink">
      <a:dk1>
        <a:srgbClr val="000000"/>
      </a:dk1>
      <a:lt1>
        <a:srgbClr val="FFFFFF"/>
      </a:lt1>
      <a:dk2>
        <a:srgbClr val="230859"/>
      </a:dk2>
      <a:lt2>
        <a:srgbClr val="FFA0D7"/>
      </a:lt2>
      <a:accent1>
        <a:srgbClr val="FF00C8"/>
      </a:accent1>
      <a:accent2>
        <a:srgbClr val="00DCFF"/>
      </a:accent2>
      <a:accent3>
        <a:srgbClr val="B25EFF"/>
      </a:accent3>
      <a:accent4>
        <a:srgbClr val="FF8200"/>
      </a:accent4>
      <a:accent5>
        <a:srgbClr val="5DEB4B"/>
      </a:accent5>
      <a:accent6>
        <a:srgbClr val="EA0034"/>
      </a:accent6>
      <a:hlink>
        <a:srgbClr val="3344DD"/>
      </a:hlink>
      <a:folHlink>
        <a:srgbClr val="884488"/>
      </a:folHlink>
    </a:clrScheme>
    <a:fontScheme name="Headline &amp; Sans">
      <a:majorFont>
        <a:latin typeface="British Council Sans Headline"/>
        <a:ea typeface=""/>
        <a:cs typeface=""/>
      </a:majorFont>
      <a:minorFont>
        <a:latin typeface="British Council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Global template 2022 - widescreen - pink - 260122_UNCOMPRESSED" id="{D25A7367-75EE-B943-8891-6F0C3CFF406C}" vid="{438870A6-557A-0F42-AAF2-9E828DA5B79D}"/>
    </a:ext>
  </a:extLst>
</a:theme>
</file>

<file path=ppt/theme/theme7.xml><?xml version="1.0" encoding="utf-8"?>
<a:theme xmlns:a="http://schemas.openxmlformats.org/drawingml/2006/main" name="1_Muted">
  <a:themeElements>
    <a:clrScheme name="Pastel Blue Enhanced Contrast">
      <a:dk1>
        <a:srgbClr val="000000"/>
      </a:dk1>
      <a:lt1>
        <a:srgbClr val="F5FBFF"/>
      </a:lt1>
      <a:dk2>
        <a:srgbClr val="23085A"/>
      </a:dk2>
      <a:lt2>
        <a:srgbClr val="FFA0D7"/>
      </a:lt2>
      <a:accent1>
        <a:srgbClr val="035C67"/>
      </a:accent1>
      <a:accent2>
        <a:srgbClr val="7716BD"/>
      </a:accent2>
      <a:accent3>
        <a:srgbClr val="003B4A"/>
      </a:accent3>
      <a:accent4>
        <a:srgbClr val="920061"/>
      </a:accent4>
      <a:accent5>
        <a:srgbClr val="54565A"/>
      </a:accent5>
      <a:accent6>
        <a:srgbClr val="472029"/>
      </a:accent6>
      <a:hlink>
        <a:srgbClr val="3344DD"/>
      </a:hlink>
      <a:folHlink>
        <a:srgbClr val="884488"/>
      </a:folHlink>
    </a:clrScheme>
    <a:fontScheme name="Headline &amp; Sans">
      <a:majorFont>
        <a:latin typeface="British Council Sans Headline"/>
        <a:ea typeface=""/>
        <a:cs typeface=""/>
      </a:majorFont>
      <a:minorFont>
        <a:latin typeface="British Council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template - IATEFL Brighton 2024 FINAL" id="{8752276D-1CF4-427D-8F41-9FB403AE792C}" vid="{43B8A2D3-A26F-43DD-AF18-86B5DA04D4C9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edf85cf-f693-46d9-8b1d-f2f5038ccbde" xsi:nil="true"/>
    <lcf76f155ced4ddcb4097134ff3c332f xmlns="b5a6fa26-2cb5-4b6b-a5ea-cb4493f3a371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C9E0A577DF924887A13CB19D8EDB97" ma:contentTypeVersion="14" ma:contentTypeDescription="Create a new document." ma:contentTypeScope="" ma:versionID="8583c64b0078f1bf17f79f00057aa827">
  <xsd:schema xmlns:xsd="http://www.w3.org/2001/XMLSchema" xmlns:xs="http://www.w3.org/2001/XMLSchema" xmlns:p="http://schemas.microsoft.com/office/2006/metadata/properties" xmlns:ns2="b5a6fa26-2cb5-4b6b-a5ea-cb4493f3a371" xmlns:ns3="3edf85cf-f693-46d9-8b1d-f2f5038ccbde" targetNamespace="http://schemas.microsoft.com/office/2006/metadata/properties" ma:root="true" ma:fieldsID="98d852dda5c84537260460678909b013" ns2:_="" ns3:_="">
    <xsd:import namespace="b5a6fa26-2cb5-4b6b-a5ea-cb4493f3a371"/>
    <xsd:import namespace="3edf85cf-f693-46d9-8b1d-f2f5038ccbd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a6fa26-2cb5-4b6b-a5ea-cb4493f3a3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0d8b47c1-f241-41f3-8d01-b95036d9ee9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df85cf-f693-46d9-8b1d-f2f5038ccbd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dae84fac-60cb-42fa-b5a8-2046681a4f7c}" ma:internalName="TaxCatchAll" ma:showField="CatchAllData" ma:web="3edf85cf-f693-46d9-8b1d-f2f5038ccbd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D88FA3C-78C0-4036-9187-21FAE5EBE150}">
  <ds:schemaRefs>
    <ds:schemaRef ds:uri="http://schemas.microsoft.com/office/2006/metadata/properties"/>
    <ds:schemaRef ds:uri="http://schemas.microsoft.com/office/infopath/2007/PartnerControls"/>
    <ds:schemaRef ds:uri="3edf85cf-f693-46d9-8b1d-f2f5038ccbde"/>
    <ds:schemaRef ds:uri="b5a6fa26-2cb5-4b6b-a5ea-cb4493f3a371"/>
  </ds:schemaRefs>
</ds:datastoreItem>
</file>

<file path=customXml/itemProps2.xml><?xml version="1.0" encoding="utf-8"?>
<ds:datastoreItem xmlns:ds="http://schemas.openxmlformats.org/officeDocument/2006/customXml" ds:itemID="{AF011B3B-4C9B-496A-B67E-E90C5C9999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5a6fa26-2cb5-4b6b-a5ea-cb4493f3a371"/>
    <ds:schemaRef ds:uri="3edf85cf-f693-46d9-8b1d-f2f5038ccbd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2A10193-0AC4-4D60-A070-157529E2E37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Template - pink widescreen</Template>
  <TotalTime>933</TotalTime>
  <Words>959</Words>
  <Application>Microsoft Office PowerPoint</Application>
  <PresentationFormat>Widescreen</PresentationFormat>
  <Paragraphs>152</Paragraphs>
  <Slides>18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Arial</vt:lpstr>
      <vt:lpstr>British Council Sans Headline</vt:lpstr>
      <vt:lpstr>Calibri</vt:lpstr>
      <vt:lpstr>British Council Sans</vt:lpstr>
      <vt:lpstr>Wingdings</vt:lpstr>
      <vt:lpstr>Cover</vt:lpstr>
      <vt:lpstr>Section - indigo</vt:lpstr>
      <vt:lpstr>Section - white</vt:lpstr>
      <vt:lpstr>Muted</vt:lpstr>
      <vt:lpstr>British Council</vt:lpstr>
      <vt:lpstr>British Council blank</vt:lpstr>
      <vt:lpstr>1_Muted</vt:lpstr>
      <vt:lpstr>Adopting a plurilingual approach to language learning with  young learners  </vt:lpstr>
      <vt:lpstr>Aims</vt:lpstr>
      <vt:lpstr>Terminology Checkpoint</vt:lpstr>
      <vt:lpstr>What is a plurilingual approach to language learning?</vt:lpstr>
      <vt:lpstr>Benefits of a plurilingual approach for Young Learners</vt:lpstr>
      <vt:lpstr>How can we incorporate learners' other languages?</vt:lpstr>
      <vt:lpstr>1. Create a class linguistic profile </vt:lpstr>
      <vt:lpstr>2. Give option to do tasks in English and other languages </vt:lpstr>
      <vt:lpstr>3. Draw attention to strategies they use when speaking/listening in other languages.</vt:lpstr>
      <vt:lpstr>4. Use translation in discussions</vt:lpstr>
      <vt:lpstr>Young Learner reactions: Primary</vt:lpstr>
      <vt:lpstr>Young Learner perspectives: Secondary</vt:lpstr>
      <vt:lpstr>Parent Perspectives</vt:lpstr>
      <vt:lpstr>Teachers’ perspectives</vt:lpstr>
      <vt:lpstr>Final thoughts</vt:lpstr>
      <vt:lpstr>Which one would you like to try?</vt:lpstr>
      <vt:lpstr>References &amp; Thanks</vt:lpstr>
      <vt:lpstr>Thank you for coming  We would love your feedback   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Adopting a plurilingual approach to language learning with  young learners  </dc:title>
  <dc:subject/>
  <dc:creator>Beadle, Kim (English)</dc:creator>
  <cp:keywords/>
  <dc:description/>
  <cp:lastModifiedBy>Robinson, Melisha (English)</cp:lastModifiedBy>
  <cp:revision>5</cp:revision>
  <cp:lastPrinted>2019-09-18T09:30:23Z</cp:lastPrinted>
  <dcterms:created xsi:type="dcterms:W3CDTF">2025-02-24T10:21:35Z</dcterms:created>
  <dcterms:modified xsi:type="dcterms:W3CDTF">2025-04-16T07:52:35Z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0x01010024C9E0A577DF924887A13CB19D8EDB97</vt:lpwstr>
  </property>
  <property fmtid="{D5CDD505-2E9C-101B-9397-08002B2CF9AE}" pid="3" name="MediaServiceImageTags">
    <vt:lpwstr/>
  </property>
</Properties>
</file>